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56" r:id="rId2"/>
    <p:sldId id="257" r:id="rId3"/>
    <p:sldId id="258" r:id="rId4"/>
    <p:sldId id="261" r:id="rId5"/>
    <p:sldId id="259" r:id="rId6"/>
    <p:sldId id="260" r:id="rId7"/>
    <p:sldId id="263" r:id="rId8"/>
    <p:sldId id="262" r:id="rId9"/>
    <p:sldId id="267" r:id="rId10"/>
    <p:sldId id="265" r:id="rId11"/>
    <p:sldId id="266" r:id="rId12"/>
    <p:sldId id="264" r:id="rId13"/>
    <p:sldId id="284" r:id="rId14"/>
    <p:sldId id="285" r:id="rId15"/>
    <p:sldId id="268" r:id="rId16"/>
    <p:sldId id="269" r:id="rId17"/>
    <p:sldId id="270" r:id="rId18"/>
    <p:sldId id="271" r:id="rId19"/>
    <p:sldId id="273" r:id="rId20"/>
    <p:sldId id="272" r:id="rId21"/>
    <p:sldId id="276" r:id="rId22"/>
    <p:sldId id="278" r:id="rId23"/>
    <p:sldId id="277" r:id="rId24"/>
    <p:sldId id="279" r:id="rId25"/>
    <p:sldId id="275" r:id="rId26"/>
    <p:sldId id="281" r:id="rId27"/>
    <p:sldId id="280" r:id="rId28"/>
    <p:sldId id="282" r:id="rId29"/>
    <p:sldId id="283" r:id="rId30"/>
    <p:sldId id="274" r:id="rId31"/>
  </p:sldIdLst>
  <p:sldSz cx="12192000" cy="6858000"/>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94" autoAdjust="0"/>
    <p:restoredTop sz="94660"/>
  </p:normalViewPr>
  <p:slideViewPr>
    <p:cSldViewPr snapToGrid="0">
      <p:cViewPr>
        <p:scale>
          <a:sx n="96" d="100"/>
          <a:sy n="96" d="100"/>
        </p:scale>
        <p:origin x="24" y="174"/>
      </p:cViewPr>
      <p:guideLst/>
    </p:cSldViewPr>
  </p:slideViewPr>
  <p:notesTextViewPr>
    <p:cViewPr>
      <p:scale>
        <a:sx n="1" d="1"/>
        <a:sy n="1" d="1"/>
      </p:scale>
      <p:origin x="0" y="0"/>
    </p:cViewPr>
  </p:notesTextViewPr>
  <p:notesViewPr>
    <p:cSldViewPr snapToGrid="0">
      <p:cViewPr varScale="1">
        <p:scale>
          <a:sx n="78" d="100"/>
          <a:sy n="78" d="100"/>
        </p:scale>
        <p:origin x="293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a:extLst>
              <a:ext uri="{FF2B5EF4-FFF2-40B4-BE49-F238E27FC236}">
                <a16:creationId xmlns:a16="http://schemas.microsoft.com/office/drawing/2014/main" id="{A17D9917-3F30-4F6F-90CA-94B5A3C681B1}"/>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a:extLst>
              <a:ext uri="{FF2B5EF4-FFF2-40B4-BE49-F238E27FC236}">
                <a16:creationId xmlns:a16="http://schemas.microsoft.com/office/drawing/2014/main" id="{0172F381-8F21-4599-B36A-FF5CBBA2E4B4}"/>
              </a:ext>
            </a:extLst>
          </p:cNvPr>
          <p:cNvSpPr>
            <a:spLocks noGrp="1"/>
          </p:cNvSpPr>
          <p:nvPr>
            <p:ph type="dt" sz="quarter" idx="1"/>
          </p:nvPr>
        </p:nvSpPr>
        <p:spPr>
          <a:xfrm>
            <a:off x="0" y="534517"/>
            <a:ext cx="2971800" cy="458788"/>
          </a:xfrm>
          <a:prstGeom prst="rect">
            <a:avLst/>
          </a:prstGeom>
        </p:spPr>
        <p:txBody>
          <a:bodyPr vert="horz" lIns="91440" tIns="45720" rIns="91440" bIns="45720" rtlCol="0"/>
          <a:lstStyle>
            <a:lvl1pPr algn="r">
              <a:defRPr sz="1200"/>
            </a:lvl1pPr>
          </a:lstStyle>
          <a:p>
            <a:fld id="{90D48D64-0880-40AD-B7FB-3F1AD72DB8CE}" type="datetimeFigureOut">
              <a:rPr lang="pt-BR" smtClean="0"/>
              <a:t>24/08/2021</a:t>
            </a:fld>
            <a:endParaRPr lang="pt-BR"/>
          </a:p>
        </p:txBody>
      </p:sp>
      <p:sp>
        <p:nvSpPr>
          <p:cNvPr id="4" name="Espaço Reservado para Rodapé 3">
            <a:extLst>
              <a:ext uri="{FF2B5EF4-FFF2-40B4-BE49-F238E27FC236}">
                <a16:creationId xmlns:a16="http://schemas.microsoft.com/office/drawing/2014/main" id="{07DD6CAE-55AB-4B76-837B-B2E5EFA93F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5" name="Espaço Reservado para Número de Slide 4">
            <a:extLst>
              <a:ext uri="{FF2B5EF4-FFF2-40B4-BE49-F238E27FC236}">
                <a16:creationId xmlns:a16="http://schemas.microsoft.com/office/drawing/2014/main" id="{273AA3AB-1EA4-4F60-A6F3-8AD0403D21AD}"/>
              </a:ext>
            </a:extLst>
          </p:cNvPr>
          <p:cNvSpPr>
            <a:spLocks noGrp="1"/>
          </p:cNvSpPr>
          <p:nvPr>
            <p:ph type="sldNum" sz="quarter" idx="3"/>
          </p:nvPr>
        </p:nvSpPr>
        <p:spPr>
          <a:xfrm>
            <a:off x="6054811" y="1"/>
            <a:ext cx="803189" cy="458787"/>
          </a:xfrm>
          <a:prstGeom prst="rect">
            <a:avLst/>
          </a:prstGeom>
        </p:spPr>
        <p:txBody>
          <a:bodyPr vert="horz" lIns="91440" tIns="45720" rIns="91440" bIns="45720" rtlCol="0" anchor="b"/>
          <a:lstStyle>
            <a:lvl1pPr algn="r">
              <a:defRPr sz="1200"/>
            </a:lvl1pPr>
          </a:lstStyle>
          <a:p>
            <a:fld id="{4B4555AF-9DD4-44B1-AC43-C8080B5C291C}" type="slidenum">
              <a:rPr lang="pt-BR" smtClean="0"/>
              <a:t>‹nº›</a:t>
            </a:fld>
            <a:endParaRPr lang="pt-BR"/>
          </a:p>
        </p:txBody>
      </p:sp>
    </p:spTree>
    <p:extLst>
      <p:ext uri="{BB962C8B-B14F-4D97-AF65-F5344CB8AC3E}">
        <p14:creationId xmlns:p14="http://schemas.microsoft.com/office/powerpoint/2010/main" val="36233219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D4F20C0-697D-4317-B7C6-2C643B21940C}" type="datetimeFigureOut">
              <a:rPr lang="pt-BR" smtClean="0"/>
              <a:t>24/08/2021</a:t>
            </a:fld>
            <a:endParaRPr lang="pt-BR"/>
          </a:p>
        </p:txBody>
      </p:sp>
      <p:sp>
        <p:nvSpPr>
          <p:cNvPr id="4" name="Espaço Reservado para Imagem de Slide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6" name="Espaço Reservado para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223342-5211-4841-92AA-0F8BF3DA967E}" type="slidenum">
              <a:rPr lang="pt-BR" smtClean="0"/>
              <a:t>‹nº›</a:t>
            </a:fld>
            <a:endParaRPr lang="pt-BR"/>
          </a:p>
        </p:txBody>
      </p:sp>
    </p:spTree>
    <p:extLst>
      <p:ext uri="{BB962C8B-B14F-4D97-AF65-F5344CB8AC3E}">
        <p14:creationId xmlns:p14="http://schemas.microsoft.com/office/powerpoint/2010/main" val="2699838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7FAC1CF-A829-47FD-899D-FBAFF5DBF0E6}"/>
              </a:ext>
            </a:extLst>
          </p:cNvPr>
          <p:cNvSpPr>
            <a:spLocks noGrp="1"/>
          </p:cNvSpPr>
          <p:nvPr>
            <p:ph type="ctrTitle"/>
          </p:nvPr>
        </p:nvSpPr>
        <p:spPr>
          <a:xfrm>
            <a:off x="1524000" y="1122363"/>
            <a:ext cx="9144000" cy="2387600"/>
          </a:xfrm>
        </p:spPr>
        <p:txBody>
          <a:bodyPr anchor="b"/>
          <a:lstStyle>
            <a:lvl1pPr algn="ctr">
              <a:defRPr sz="6000"/>
            </a:lvl1pPr>
          </a:lstStyle>
          <a:p>
            <a:r>
              <a:rPr lang="pt-BR"/>
              <a:t>Clique para editar o título Mestre</a:t>
            </a:r>
          </a:p>
        </p:txBody>
      </p:sp>
      <p:sp>
        <p:nvSpPr>
          <p:cNvPr id="3" name="Subtítulo 2">
            <a:extLst>
              <a:ext uri="{FF2B5EF4-FFF2-40B4-BE49-F238E27FC236}">
                <a16:creationId xmlns:a16="http://schemas.microsoft.com/office/drawing/2014/main" id="{A1FC78DA-8EC8-41F7-9F40-38C47940EB9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t-BR"/>
              <a:t>Clique para editar o estilo do subtítulo Mestre</a:t>
            </a:r>
          </a:p>
        </p:txBody>
      </p:sp>
      <p:sp>
        <p:nvSpPr>
          <p:cNvPr id="4" name="Espaço Reservado para Data 3">
            <a:extLst>
              <a:ext uri="{FF2B5EF4-FFF2-40B4-BE49-F238E27FC236}">
                <a16:creationId xmlns:a16="http://schemas.microsoft.com/office/drawing/2014/main" id="{C19AD0D8-EFBB-4CD5-AC44-920DE426C8A0}"/>
              </a:ext>
            </a:extLst>
          </p:cNvPr>
          <p:cNvSpPr>
            <a:spLocks noGrp="1"/>
          </p:cNvSpPr>
          <p:nvPr>
            <p:ph type="dt" sz="half" idx="10"/>
          </p:nvPr>
        </p:nvSpPr>
        <p:spPr/>
        <p:txBody>
          <a:bodyPr/>
          <a:lstStyle/>
          <a:p>
            <a:fld id="{6082C959-2611-4A54-B15B-DDFFEE13EECC}" type="datetime1">
              <a:rPr lang="pt-BR" smtClean="0"/>
              <a:t>24/08/2021</a:t>
            </a:fld>
            <a:endParaRPr lang="pt-BR"/>
          </a:p>
        </p:txBody>
      </p:sp>
      <p:sp>
        <p:nvSpPr>
          <p:cNvPr id="5" name="Espaço Reservado para Rodapé 4">
            <a:extLst>
              <a:ext uri="{FF2B5EF4-FFF2-40B4-BE49-F238E27FC236}">
                <a16:creationId xmlns:a16="http://schemas.microsoft.com/office/drawing/2014/main" id="{6059DEEE-05E2-40C8-A64C-807E1EAC19BA}"/>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64B28B8D-9649-4D74-A9F0-6C9EF67E8FFE}"/>
              </a:ext>
            </a:extLst>
          </p:cNvPr>
          <p:cNvSpPr>
            <a:spLocks noGrp="1"/>
          </p:cNvSpPr>
          <p:nvPr>
            <p:ph type="sldNum" sz="quarter" idx="12"/>
          </p:nvPr>
        </p:nvSpPr>
        <p:spPr/>
        <p:txBody>
          <a:bodyPr/>
          <a:lstStyle/>
          <a:p>
            <a:fld id="{4C06C6F0-C69E-4E17-9C69-5C49FB3AF04E}" type="slidenum">
              <a:rPr lang="pt-BR" smtClean="0"/>
              <a:t>‹nº›</a:t>
            </a:fld>
            <a:endParaRPr lang="pt-BR"/>
          </a:p>
        </p:txBody>
      </p:sp>
    </p:spTree>
    <p:extLst>
      <p:ext uri="{BB962C8B-B14F-4D97-AF65-F5344CB8AC3E}">
        <p14:creationId xmlns:p14="http://schemas.microsoft.com/office/powerpoint/2010/main" val="4864623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F33007-1D0D-4798-8A15-C47678FEFE9C}"/>
              </a:ext>
            </a:extLst>
          </p:cNvPr>
          <p:cNvSpPr>
            <a:spLocks noGrp="1"/>
          </p:cNvSpPr>
          <p:nvPr>
            <p:ph type="title"/>
          </p:nvPr>
        </p:nvSpPr>
        <p:spPr/>
        <p:txBody>
          <a:bodyPr/>
          <a:lstStyle/>
          <a:p>
            <a:r>
              <a:rPr lang="pt-BR"/>
              <a:t>Clique para editar o título Mestre</a:t>
            </a:r>
          </a:p>
        </p:txBody>
      </p:sp>
      <p:sp>
        <p:nvSpPr>
          <p:cNvPr id="3" name="Espaço Reservado para Texto Vertical 2">
            <a:extLst>
              <a:ext uri="{FF2B5EF4-FFF2-40B4-BE49-F238E27FC236}">
                <a16:creationId xmlns:a16="http://schemas.microsoft.com/office/drawing/2014/main" id="{D493AD89-7AF5-456C-94F5-A9E3895FEBB0}"/>
              </a:ext>
            </a:extLst>
          </p:cNvPr>
          <p:cNvSpPr>
            <a:spLocks noGrp="1"/>
          </p:cNvSpPr>
          <p:nvPr>
            <p:ph type="body" orient="vert" idx="1"/>
          </p:nvPr>
        </p:nvSpPr>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73CFF0F3-C299-4E3B-B9E0-2F147D1EEFC8}"/>
              </a:ext>
            </a:extLst>
          </p:cNvPr>
          <p:cNvSpPr>
            <a:spLocks noGrp="1"/>
          </p:cNvSpPr>
          <p:nvPr>
            <p:ph type="dt" sz="half" idx="10"/>
          </p:nvPr>
        </p:nvSpPr>
        <p:spPr/>
        <p:txBody>
          <a:bodyPr/>
          <a:lstStyle/>
          <a:p>
            <a:fld id="{50D00F53-E64C-46F4-9351-500A863EBA0D}" type="datetime1">
              <a:rPr lang="pt-BR" smtClean="0"/>
              <a:t>24/08/2021</a:t>
            </a:fld>
            <a:endParaRPr lang="pt-BR"/>
          </a:p>
        </p:txBody>
      </p:sp>
      <p:sp>
        <p:nvSpPr>
          <p:cNvPr id="5" name="Espaço Reservado para Rodapé 4">
            <a:extLst>
              <a:ext uri="{FF2B5EF4-FFF2-40B4-BE49-F238E27FC236}">
                <a16:creationId xmlns:a16="http://schemas.microsoft.com/office/drawing/2014/main" id="{8DFD16C6-4206-41A9-B44E-EC62BECD76E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ABAA8AD7-D041-4C12-86EE-F9C85CA4ACC8}"/>
              </a:ext>
            </a:extLst>
          </p:cNvPr>
          <p:cNvSpPr>
            <a:spLocks noGrp="1"/>
          </p:cNvSpPr>
          <p:nvPr>
            <p:ph type="sldNum" sz="quarter" idx="12"/>
          </p:nvPr>
        </p:nvSpPr>
        <p:spPr/>
        <p:txBody>
          <a:bodyPr/>
          <a:lstStyle/>
          <a:p>
            <a:fld id="{4C06C6F0-C69E-4E17-9C69-5C49FB3AF04E}" type="slidenum">
              <a:rPr lang="pt-BR" smtClean="0"/>
              <a:t>‹nº›</a:t>
            </a:fld>
            <a:endParaRPr lang="pt-BR"/>
          </a:p>
        </p:txBody>
      </p:sp>
    </p:spTree>
    <p:extLst>
      <p:ext uri="{BB962C8B-B14F-4D97-AF65-F5344CB8AC3E}">
        <p14:creationId xmlns:p14="http://schemas.microsoft.com/office/powerpoint/2010/main" val="28777458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exto e Título Vertical">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A11E3B4-A29A-4DEB-AB9E-DE7D9EF548C8}"/>
              </a:ext>
            </a:extLst>
          </p:cNvPr>
          <p:cNvSpPr>
            <a:spLocks noGrp="1"/>
          </p:cNvSpPr>
          <p:nvPr>
            <p:ph type="title" orient="vert"/>
          </p:nvPr>
        </p:nvSpPr>
        <p:spPr>
          <a:xfrm>
            <a:off x="8724900" y="365125"/>
            <a:ext cx="2628900" cy="5811838"/>
          </a:xfrm>
        </p:spPr>
        <p:txBody>
          <a:bodyPr vert="eaVert"/>
          <a:lstStyle/>
          <a:p>
            <a:r>
              <a:rPr lang="pt-BR"/>
              <a:t>Clique para editar o título Mestre</a:t>
            </a:r>
          </a:p>
        </p:txBody>
      </p:sp>
      <p:sp>
        <p:nvSpPr>
          <p:cNvPr id="3" name="Espaço Reservado para Texto Vertical 2">
            <a:extLst>
              <a:ext uri="{FF2B5EF4-FFF2-40B4-BE49-F238E27FC236}">
                <a16:creationId xmlns:a16="http://schemas.microsoft.com/office/drawing/2014/main" id="{33A93A62-FA00-4689-88E1-0B1707B0EC74}"/>
              </a:ext>
            </a:extLst>
          </p:cNvPr>
          <p:cNvSpPr>
            <a:spLocks noGrp="1"/>
          </p:cNvSpPr>
          <p:nvPr>
            <p:ph type="body" orient="vert" idx="1"/>
          </p:nvPr>
        </p:nvSpPr>
        <p:spPr>
          <a:xfrm>
            <a:off x="838200" y="365125"/>
            <a:ext cx="7734300" cy="5811838"/>
          </a:xfrm>
        </p:spPr>
        <p:txBody>
          <a:bodyPr vert="eaVert"/>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A3CB60DC-3374-4A6C-ABC2-90BF35063629}"/>
              </a:ext>
            </a:extLst>
          </p:cNvPr>
          <p:cNvSpPr>
            <a:spLocks noGrp="1"/>
          </p:cNvSpPr>
          <p:nvPr>
            <p:ph type="dt" sz="half" idx="10"/>
          </p:nvPr>
        </p:nvSpPr>
        <p:spPr/>
        <p:txBody>
          <a:bodyPr/>
          <a:lstStyle/>
          <a:p>
            <a:fld id="{C2DF2D58-AB17-4EB5-9D2B-9E088C8C40AA}" type="datetime1">
              <a:rPr lang="pt-BR" smtClean="0"/>
              <a:t>24/08/2021</a:t>
            </a:fld>
            <a:endParaRPr lang="pt-BR"/>
          </a:p>
        </p:txBody>
      </p:sp>
      <p:sp>
        <p:nvSpPr>
          <p:cNvPr id="5" name="Espaço Reservado para Rodapé 4">
            <a:extLst>
              <a:ext uri="{FF2B5EF4-FFF2-40B4-BE49-F238E27FC236}">
                <a16:creationId xmlns:a16="http://schemas.microsoft.com/office/drawing/2014/main" id="{A2462456-C1E4-4DC1-AD1F-1E196342E753}"/>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143CFCCB-004D-43E5-A7D6-080FFECAF90A}"/>
              </a:ext>
            </a:extLst>
          </p:cNvPr>
          <p:cNvSpPr>
            <a:spLocks noGrp="1"/>
          </p:cNvSpPr>
          <p:nvPr>
            <p:ph type="sldNum" sz="quarter" idx="12"/>
          </p:nvPr>
        </p:nvSpPr>
        <p:spPr/>
        <p:txBody>
          <a:bodyPr/>
          <a:lstStyle/>
          <a:p>
            <a:fld id="{4C06C6F0-C69E-4E17-9C69-5C49FB3AF04E}" type="slidenum">
              <a:rPr lang="pt-BR" smtClean="0"/>
              <a:t>‹nº›</a:t>
            </a:fld>
            <a:endParaRPr lang="pt-BR"/>
          </a:p>
        </p:txBody>
      </p:sp>
    </p:spTree>
    <p:extLst>
      <p:ext uri="{BB962C8B-B14F-4D97-AF65-F5344CB8AC3E}">
        <p14:creationId xmlns:p14="http://schemas.microsoft.com/office/powerpoint/2010/main" val="25212977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15653AB-EDFD-446F-B3C0-255C83AE73B5}"/>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C7EED983-D509-4C0D-B8F3-71BD1BB4418D}"/>
              </a:ext>
            </a:extLst>
          </p:cNvPr>
          <p:cNvSpPr>
            <a:spLocks noGrp="1"/>
          </p:cNvSpPr>
          <p:nvPr>
            <p:ph idx="1"/>
          </p:nvPr>
        </p:nvSpPr>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0E10DA21-DBD3-463A-8A2F-6DE7B48482D0}"/>
              </a:ext>
            </a:extLst>
          </p:cNvPr>
          <p:cNvSpPr>
            <a:spLocks noGrp="1"/>
          </p:cNvSpPr>
          <p:nvPr>
            <p:ph type="dt" sz="half" idx="10"/>
          </p:nvPr>
        </p:nvSpPr>
        <p:spPr/>
        <p:txBody>
          <a:bodyPr/>
          <a:lstStyle/>
          <a:p>
            <a:fld id="{C9385F63-2E48-4C4B-992C-AA14712F64AF}" type="datetime1">
              <a:rPr lang="pt-BR" smtClean="0"/>
              <a:t>24/08/2021</a:t>
            </a:fld>
            <a:endParaRPr lang="pt-BR"/>
          </a:p>
        </p:txBody>
      </p:sp>
      <p:sp>
        <p:nvSpPr>
          <p:cNvPr id="5" name="Espaço Reservado para Rodapé 4">
            <a:extLst>
              <a:ext uri="{FF2B5EF4-FFF2-40B4-BE49-F238E27FC236}">
                <a16:creationId xmlns:a16="http://schemas.microsoft.com/office/drawing/2014/main" id="{4A08C0F3-A78F-48A3-9550-D3937E791C4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07552A52-FB5A-4EF7-BE25-82F92466718F}"/>
              </a:ext>
            </a:extLst>
          </p:cNvPr>
          <p:cNvSpPr>
            <a:spLocks noGrp="1"/>
          </p:cNvSpPr>
          <p:nvPr>
            <p:ph type="sldNum" sz="quarter" idx="12"/>
          </p:nvPr>
        </p:nvSpPr>
        <p:spPr/>
        <p:txBody>
          <a:bodyPr/>
          <a:lstStyle/>
          <a:p>
            <a:fld id="{4C06C6F0-C69E-4E17-9C69-5C49FB3AF04E}" type="slidenum">
              <a:rPr lang="pt-BR" smtClean="0"/>
              <a:t>‹nº›</a:t>
            </a:fld>
            <a:endParaRPr lang="pt-BR"/>
          </a:p>
        </p:txBody>
      </p:sp>
    </p:spTree>
    <p:extLst>
      <p:ext uri="{BB962C8B-B14F-4D97-AF65-F5344CB8AC3E}">
        <p14:creationId xmlns:p14="http://schemas.microsoft.com/office/powerpoint/2010/main" val="4144276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17927D-A945-47F3-83D5-701451C04964}"/>
              </a:ext>
            </a:extLst>
          </p:cNvPr>
          <p:cNvSpPr>
            <a:spLocks noGrp="1"/>
          </p:cNvSpPr>
          <p:nvPr>
            <p:ph type="title"/>
          </p:nvPr>
        </p:nvSpPr>
        <p:spPr>
          <a:xfrm>
            <a:off x="831850" y="1709738"/>
            <a:ext cx="10515600" cy="2852737"/>
          </a:xfrm>
        </p:spPr>
        <p:txBody>
          <a:bodyPr anchor="b"/>
          <a:lstStyle>
            <a:lvl1pPr>
              <a:defRPr sz="6000"/>
            </a:lvl1pPr>
          </a:lstStyle>
          <a:p>
            <a:r>
              <a:rPr lang="pt-BR"/>
              <a:t>Clique para editar o título Mestre</a:t>
            </a:r>
          </a:p>
        </p:txBody>
      </p:sp>
      <p:sp>
        <p:nvSpPr>
          <p:cNvPr id="3" name="Espaço Reservado para Texto 2">
            <a:extLst>
              <a:ext uri="{FF2B5EF4-FFF2-40B4-BE49-F238E27FC236}">
                <a16:creationId xmlns:a16="http://schemas.microsoft.com/office/drawing/2014/main" id="{8CBC1D51-6848-4270-9F5A-6699365BA7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t-BR"/>
              <a:t>Clique para editar os estilos de texto Mestres</a:t>
            </a:r>
          </a:p>
        </p:txBody>
      </p:sp>
      <p:sp>
        <p:nvSpPr>
          <p:cNvPr id="4" name="Espaço Reservado para Data 3">
            <a:extLst>
              <a:ext uri="{FF2B5EF4-FFF2-40B4-BE49-F238E27FC236}">
                <a16:creationId xmlns:a16="http://schemas.microsoft.com/office/drawing/2014/main" id="{3BD589D3-129F-42A6-9FD7-897E5741BC8D}"/>
              </a:ext>
            </a:extLst>
          </p:cNvPr>
          <p:cNvSpPr>
            <a:spLocks noGrp="1"/>
          </p:cNvSpPr>
          <p:nvPr>
            <p:ph type="dt" sz="half" idx="10"/>
          </p:nvPr>
        </p:nvSpPr>
        <p:spPr/>
        <p:txBody>
          <a:bodyPr/>
          <a:lstStyle/>
          <a:p>
            <a:fld id="{BB165B83-F4E2-4135-A52B-949FBA031592}" type="datetime1">
              <a:rPr lang="pt-BR" smtClean="0"/>
              <a:t>24/08/2021</a:t>
            </a:fld>
            <a:endParaRPr lang="pt-BR"/>
          </a:p>
        </p:txBody>
      </p:sp>
      <p:sp>
        <p:nvSpPr>
          <p:cNvPr id="5" name="Espaço Reservado para Rodapé 4">
            <a:extLst>
              <a:ext uri="{FF2B5EF4-FFF2-40B4-BE49-F238E27FC236}">
                <a16:creationId xmlns:a16="http://schemas.microsoft.com/office/drawing/2014/main" id="{467F1523-D6DD-4C12-973E-DD2D843C3E51}"/>
              </a:ext>
            </a:extLst>
          </p:cNvPr>
          <p:cNvSpPr>
            <a:spLocks noGrp="1"/>
          </p:cNvSpPr>
          <p:nvPr>
            <p:ph type="ftr" sz="quarter" idx="11"/>
          </p:nvPr>
        </p:nvSpPr>
        <p:spPr/>
        <p:txBody>
          <a:bodyPr/>
          <a:lstStyle/>
          <a:p>
            <a:endParaRPr lang="pt-BR"/>
          </a:p>
        </p:txBody>
      </p:sp>
      <p:sp>
        <p:nvSpPr>
          <p:cNvPr id="6" name="Espaço Reservado para Número de Slide 5">
            <a:extLst>
              <a:ext uri="{FF2B5EF4-FFF2-40B4-BE49-F238E27FC236}">
                <a16:creationId xmlns:a16="http://schemas.microsoft.com/office/drawing/2014/main" id="{75E7A476-93DE-4DD6-ACEF-1C476FECB10C}"/>
              </a:ext>
            </a:extLst>
          </p:cNvPr>
          <p:cNvSpPr>
            <a:spLocks noGrp="1"/>
          </p:cNvSpPr>
          <p:nvPr>
            <p:ph type="sldNum" sz="quarter" idx="12"/>
          </p:nvPr>
        </p:nvSpPr>
        <p:spPr/>
        <p:txBody>
          <a:bodyPr/>
          <a:lstStyle/>
          <a:p>
            <a:fld id="{4C06C6F0-C69E-4E17-9C69-5C49FB3AF04E}" type="slidenum">
              <a:rPr lang="pt-BR" smtClean="0"/>
              <a:t>‹nº›</a:t>
            </a:fld>
            <a:endParaRPr lang="pt-BR"/>
          </a:p>
        </p:txBody>
      </p:sp>
    </p:spTree>
    <p:extLst>
      <p:ext uri="{BB962C8B-B14F-4D97-AF65-F5344CB8AC3E}">
        <p14:creationId xmlns:p14="http://schemas.microsoft.com/office/powerpoint/2010/main" val="3391716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6CC5628-447B-4328-925D-BF8502C7BFA9}"/>
              </a:ext>
            </a:extLst>
          </p:cNvPr>
          <p:cNvSpPr>
            <a:spLocks noGrp="1"/>
          </p:cNvSpPr>
          <p:nvPr>
            <p:ph type="title"/>
          </p:nvPr>
        </p:nvSpPr>
        <p:spPr/>
        <p:txBody>
          <a:bodyPr/>
          <a:lstStyle/>
          <a:p>
            <a:r>
              <a:rPr lang="pt-BR"/>
              <a:t>Clique para editar o título Mestre</a:t>
            </a:r>
          </a:p>
        </p:txBody>
      </p:sp>
      <p:sp>
        <p:nvSpPr>
          <p:cNvPr id="3" name="Espaço Reservado para Conteúdo 2">
            <a:extLst>
              <a:ext uri="{FF2B5EF4-FFF2-40B4-BE49-F238E27FC236}">
                <a16:creationId xmlns:a16="http://schemas.microsoft.com/office/drawing/2014/main" id="{7437D88B-793C-4D9C-B2CC-A0217A5AB96F}"/>
              </a:ext>
            </a:extLst>
          </p:cNvPr>
          <p:cNvSpPr>
            <a:spLocks noGrp="1"/>
          </p:cNvSpPr>
          <p:nvPr>
            <p:ph sz="half" idx="1"/>
          </p:nvPr>
        </p:nvSpPr>
        <p:spPr>
          <a:xfrm>
            <a:off x="838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Conteúdo 3">
            <a:extLst>
              <a:ext uri="{FF2B5EF4-FFF2-40B4-BE49-F238E27FC236}">
                <a16:creationId xmlns:a16="http://schemas.microsoft.com/office/drawing/2014/main" id="{28FFDBA4-F846-498F-AE0F-FFDD0A6CE6FE}"/>
              </a:ext>
            </a:extLst>
          </p:cNvPr>
          <p:cNvSpPr>
            <a:spLocks noGrp="1"/>
          </p:cNvSpPr>
          <p:nvPr>
            <p:ph sz="half" idx="2"/>
          </p:nvPr>
        </p:nvSpPr>
        <p:spPr>
          <a:xfrm>
            <a:off x="6172200" y="1825625"/>
            <a:ext cx="5181600" cy="435133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Data 4">
            <a:extLst>
              <a:ext uri="{FF2B5EF4-FFF2-40B4-BE49-F238E27FC236}">
                <a16:creationId xmlns:a16="http://schemas.microsoft.com/office/drawing/2014/main" id="{B541DCEB-41D2-4FE1-A91D-58EC4C009775}"/>
              </a:ext>
            </a:extLst>
          </p:cNvPr>
          <p:cNvSpPr>
            <a:spLocks noGrp="1"/>
          </p:cNvSpPr>
          <p:nvPr>
            <p:ph type="dt" sz="half" idx="10"/>
          </p:nvPr>
        </p:nvSpPr>
        <p:spPr/>
        <p:txBody>
          <a:bodyPr/>
          <a:lstStyle/>
          <a:p>
            <a:fld id="{ECAC1C47-EECE-42E3-AA64-B49EBB5C9C75}" type="datetime1">
              <a:rPr lang="pt-BR" smtClean="0"/>
              <a:t>24/08/2021</a:t>
            </a:fld>
            <a:endParaRPr lang="pt-BR"/>
          </a:p>
        </p:txBody>
      </p:sp>
      <p:sp>
        <p:nvSpPr>
          <p:cNvPr id="6" name="Espaço Reservado para Rodapé 5">
            <a:extLst>
              <a:ext uri="{FF2B5EF4-FFF2-40B4-BE49-F238E27FC236}">
                <a16:creationId xmlns:a16="http://schemas.microsoft.com/office/drawing/2014/main" id="{CBECD8B9-627D-432C-B0A6-91560B647B57}"/>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7BB6AC0E-181F-48BE-AB99-D6E241FA5D21}"/>
              </a:ext>
            </a:extLst>
          </p:cNvPr>
          <p:cNvSpPr>
            <a:spLocks noGrp="1"/>
          </p:cNvSpPr>
          <p:nvPr>
            <p:ph type="sldNum" sz="quarter" idx="12"/>
          </p:nvPr>
        </p:nvSpPr>
        <p:spPr/>
        <p:txBody>
          <a:bodyPr/>
          <a:lstStyle/>
          <a:p>
            <a:fld id="{4C06C6F0-C69E-4E17-9C69-5C49FB3AF04E}" type="slidenum">
              <a:rPr lang="pt-BR" smtClean="0"/>
              <a:t>‹nº›</a:t>
            </a:fld>
            <a:endParaRPr lang="pt-BR"/>
          </a:p>
        </p:txBody>
      </p:sp>
    </p:spTree>
    <p:extLst>
      <p:ext uri="{BB962C8B-B14F-4D97-AF65-F5344CB8AC3E}">
        <p14:creationId xmlns:p14="http://schemas.microsoft.com/office/powerpoint/2010/main" val="11599307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7CF3B0-9871-49EF-83F5-A75BE61869D9}"/>
              </a:ext>
            </a:extLst>
          </p:cNvPr>
          <p:cNvSpPr>
            <a:spLocks noGrp="1"/>
          </p:cNvSpPr>
          <p:nvPr>
            <p:ph type="title"/>
          </p:nvPr>
        </p:nvSpPr>
        <p:spPr>
          <a:xfrm>
            <a:off x="839788" y="365125"/>
            <a:ext cx="10515600" cy="1325563"/>
          </a:xfrm>
        </p:spPr>
        <p:txBody>
          <a:bodyPr/>
          <a:lstStyle/>
          <a:p>
            <a:r>
              <a:rPr lang="pt-BR"/>
              <a:t>Clique para editar o título Mestre</a:t>
            </a:r>
          </a:p>
        </p:txBody>
      </p:sp>
      <p:sp>
        <p:nvSpPr>
          <p:cNvPr id="3" name="Espaço Reservado para Texto 2">
            <a:extLst>
              <a:ext uri="{FF2B5EF4-FFF2-40B4-BE49-F238E27FC236}">
                <a16:creationId xmlns:a16="http://schemas.microsoft.com/office/drawing/2014/main" id="{136A60FE-10B9-4232-A6A6-F1167F6017B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4" name="Espaço Reservado para Conteúdo 3">
            <a:extLst>
              <a:ext uri="{FF2B5EF4-FFF2-40B4-BE49-F238E27FC236}">
                <a16:creationId xmlns:a16="http://schemas.microsoft.com/office/drawing/2014/main" id="{771828C8-14A8-4E68-B507-8F3C0A2850DC}"/>
              </a:ext>
            </a:extLst>
          </p:cNvPr>
          <p:cNvSpPr>
            <a:spLocks noGrp="1"/>
          </p:cNvSpPr>
          <p:nvPr>
            <p:ph sz="half" idx="2"/>
          </p:nvPr>
        </p:nvSpPr>
        <p:spPr>
          <a:xfrm>
            <a:off x="839788" y="2505075"/>
            <a:ext cx="5157787"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5" name="Espaço Reservado para Texto 4">
            <a:extLst>
              <a:ext uri="{FF2B5EF4-FFF2-40B4-BE49-F238E27FC236}">
                <a16:creationId xmlns:a16="http://schemas.microsoft.com/office/drawing/2014/main" id="{47C5BCB6-B5B1-4EA4-B79D-E30F1F70919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a:t>Clique para editar os estilos de texto Mestres</a:t>
            </a:r>
          </a:p>
        </p:txBody>
      </p:sp>
      <p:sp>
        <p:nvSpPr>
          <p:cNvPr id="6" name="Espaço Reservado para Conteúdo 5">
            <a:extLst>
              <a:ext uri="{FF2B5EF4-FFF2-40B4-BE49-F238E27FC236}">
                <a16:creationId xmlns:a16="http://schemas.microsoft.com/office/drawing/2014/main" id="{788025AB-6DC2-4F6A-8E47-436721F72ADA}"/>
              </a:ext>
            </a:extLst>
          </p:cNvPr>
          <p:cNvSpPr>
            <a:spLocks noGrp="1"/>
          </p:cNvSpPr>
          <p:nvPr>
            <p:ph sz="quarter" idx="4"/>
          </p:nvPr>
        </p:nvSpPr>
        <p:spPr>
          <a:xfrm>
            <a:off x="6172200" y="2505075"/>
            <a:ext cx="5183188" cy="3684588"/>
          </a:xfrm>
        </p:spPr>
        <p:txBody>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7" name="Espaço Reservado para Data 6">
            <a:extLst>
              <a:ext uri="{FF2B5EF4-FFF2-40B4-BE49-F238E27FC236}">
                <a16:creationId xmlns:a16="http://schemas.microsoft.com/office/drawing/2014/main" id="{E47F1335-9646-4DB4-ADFD-4591523F31C5}"/>
              </a:ext>
            </a:extLst>
          </p:cNvPr>
          <p:cNvSpPr>
            <a:spLocks noGrp="1"/>
          </p:cNvSpPr>
          <p:nvPr>
            <p:ph type="dt" sz="half" idx="10"/>
          </p:nvPr>
        </p:nvSpPr>
        <p:spPr/>
        <p:txBody>
          <a:bodyPr/>
          <a:lstStyle/>
          <a:p>
            <a:fld id="{CF4D868C-7C4E-4F6E-89EF-A62C9B790585}" type="datetime1">
              <a:rPr lang="pt-BR" smtClean="0"/>
              <a:t>24/08/2021</a:t>
            </a:fld>
            <a:endParaRPr lang="pt-BR"/>
          </a:p>
        </p:txBody>
      </p:sp>
      <p:sp>
        <p:nvSpPr>
          <p:cNvPr id="8" name="Espaço Reservado para Rodapé 7">
            <a:extLst>
              <a:ext uri="{FF2B5EF4-FFF2-40B4-BE49-F238E27FC236}">
                <a16:creationId xmlns:a16="http://schemas.microsoft.com/office/drawing/2014/main" id="{93A412E3-42ED-4A9A-AE78-64E2A6E8323F}"/>
              </a:ext>
            </a:extLst>
          </p:cNvPr>
          <p:cNvSpPr>
            <a:spLocks noGrp="1"/>
          </p:cNvSpPr>
          <p:nvPr>
            <p:ph type="ftr" sz="quarter" idx="11"/>
          </p:nvPr>
        </p:nvSpPr>
        <p:spPr/>
        <p:txBody>
          <a:bodyPr/>
          <a:lstStyle/>
          <a:p>
            <a:endParaRPr lang="pt-BR"/>
          </a:p>
        </p:txBody>
      </p:sp>
      <p:sp>
        <p:nvSpPr>
          <p:cNvPr id="9" name="Espaço Reservado para Número de Slide 8">
            <a:extLst>
              <a:ext uri="{FF2B5EF4-FFF2-40B4-BE49-F238E27FC236}">
                <a16:creationId xmlns:a16="http://schemas.microsoft.com/office/drawing/2014/main" id="{C57EF858-236A-428F-9861-E7315026BAB0}"/>
              </a:ext>
            </a:extLst>
          </p:cNvPr>
          <p:cNvSpPr>
            <a:spLocks noGrp="1"/>
          </p:cNvSpPr>
          <p:nvPr>
            <p:ph type="sldNum" sz="quarter" idx="12"/>
          </p:nvPr>
        </p:nvSpPr>
        <p:spPr/>
        <p:txBody>
          <a:bodyPr/>
          <a:lstStyle/>
          <a:p>
            <a:fld id="{4C06C6F0-C69E-4E17-9C69-5C49FB3AF04E}" type="slidenum">
              <a:rPr lang="pt-BR" smtClean="0"/>
              <a:t>‹nº›</a:t>
            </a:fld>
            <a:endParaRPr lang="pt-BR"/>
          </a:p>
        </p:txBody>
      </p:sp>
    </p:spTree>
    <p:extLst>
      <p:ext uri="{BB962C8B-B14F-4D97-AF65-F5344CB8AC3E}">
        <p14:creationId xmlns:p14="http://schemas.microsoft.com/office/powerpoint/2010/main" val="3696379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0CC43FD-362A-4D7A-83D2-1B9F0F8E5FDC}"/>
              </a:ext>
            </a:extLst>
          </p:cNvPr>
          <p:cNvSpPr>
            <a:spLocks noGrp="1"/>
          </p:cNvSpPr>
          <p:nvPr>
            <p:ph type="title"/>
          </p:nvPr>
        </p:nvSpPr>
        <p:spPr/>
        <p:txBody>
          <a:bodyPr/>
          <a:lstStyle/>
          <a:p>
            <a:r>
              <a:rPr lang="pt-BR"/>
              <a:t>Clique para editar o título Mestre</a:t>
            </a:r>
          </a:p>
        </p:txBody>
      </p:sp>
      <p:sp>
        <p:nvSpPr>
          <p:cNvPr id="3" name="Espaço Reservado para Data 2">
            <a:extLst>
              <a:ext uri="{FF2B5EF4-FFF2-40B4-BE49-F238E27FC236}">
                <a16:creationId xmlns:a16="http://schemas.microsoft.com/office/drawing/2014/main" id="{F2719F8F-A2AA-468A-A1C9-484951795612}"/>
              </a:ext>
            </a:extLst>
          </p:cNvPr>
          <p:cNvSpPr>
            <a:spLocks noGrp="1"/>
          </p:cNvSpPr>
          <p:nvPr>
            <p:ph type="dt" sz="half" idx="10"/>
          </p:nvPr>
        </p:nvSpPr>
        <p:spPr/>
        <p:txBody>
          <a:bodyPr/>
          <a:lstStyle/>
          <a:p>
            <a:fld id="{C2FCA427-4DEC-4200-B1A4-4C80554A4AB0}" type="datetime1">
              <a:rPr lang="pt-BR" smtClean="0"/>
              <a:t>24/08/2021</a:t>
            </a:fld>
            <a:endParaRPr lang="pt-BR"/>
          </a:p>
        </p:txBody>
      </p:sp>
      <p:sp>
        <p:nvSpPr>
          <p:cNvPr id="4" name="Espaço Reservado para Rodapé 3">
            <a:extLst>
              <a:ext uri="{FF2B5EF4-FFF2-40B4-BE49-F238E27FC236}">
                <a16:creationId xmlns:a16="http://schemas.microsoft.com/office/drawing/2014/main" id="{26118499-0F6E-4C6C-9C72-8B9A62691088}"/>
              </a:ext>
            </a:extLst>
          </p:cNvPr>
          <p:cNvSpPr>
            <a:spLocks noGrp="1"/>
          </p:cNvSpPr>
          <p:nvPr>
            <p:ph type="ftr" sz="quarter" idx="11"/>
          </p:nvPr>
        </p:nvSpPr>
        <p:spPr/>
        <p:txBody>
          <a:bodyPr/>
          <a:lstStyle/>
          <a:p>
            <a:endParaRPr lang="pt-BR"/>
          </a:p>
        </p:txBody>
      </p:sp>
      <p:sp>
        <p:nvSpPr>
          <p:cNvPr id="5" name="Espaço Reservado para Número de Slide 4">
            <a:extLst>
              <a:ext uri="{FF2B5EF4-FFF2-40B4-BE49-F238E27FC236}">
                <a16:creationId xmlns:a16="http://schemas.microsoft.com/office/drawing/2014/main" id="{05577469-3F9E-42A1-9362-C37E863EEBE6}"/>
              </a:ext>
            </a:extLst>
          </p:cNvPr>
          <p:cNvSpPr>
            <a:spLocks noGrp="1"/>
          </p:cNvSpPr>
          <p:nvPr>
            <p:ph type="sldNum" sz="quarter" idx="12"/>
          </p:nvPr>
        </p:nvSpPr>
        <p:spPr/>
        <p:txBody>
          <a:bodyPr/>
          <a:lstStyle/>
          <a:p>
            <a:fld id="{4C06C6F0-C69E-4E17-9C69-5C49FB3AF04E}" type="slidenum">
              <a:rPr lang="pt-BR" smtClean="0"/>
              <a:t>‹nº›</a:t>
            </a:fld>
            <a:endParaRPr lang="pt-BR"/>
          </a:p>
        </p:txBody>
      </p:sp>
    </p:spTree>
    <p:extLst>
      <p:ext uri="{BB962C8B-B14F-4D97-AF65-F5344CB8AC3E}">
        <p14:creationId xmlns:p14="http://schemas.microsoft.com/office/powerpoint/2010/main" val="32094625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a:extLst>
              <a:ext uri="{FF2B5EF4-FFF2-40B4-BE49-F238E27FC236}">
                <a16:creationId xmlns:a16="http://schemas.microsoft.com/office/drawing/2014/main" id="{99D241D2-92E0-4916-8E29-562A38F4FA8A}"/>
              </a:ext>
            </a:extLst>
          </p:cNvPr>
          <p:cNvSpPr>
            <a:spLocks noGrp="1"/>
          </p:cNvSpPr>
          <p:nvPr>
            <p:ph type="dt" sz="half" idx="10"/>
          </p:nvPr>
        </p:nvSpPr>
        <p:spPr/>
        <p:txBody>
          <a:bodyPr/>
          <a:lstStyle/>
          <a:p>
            <a:fld id="{ABF7BEFF-BDBB-4113-BE7D-37E1936E24AE}" type="datetime1">
              <a:rPr lang="pt-BR" smtClean="0"/>
              <a:t>24/08/2021</a:t>
            </a:fld>
            <a:endParaRPr lang="pt-BR"/>
          </a:p>
        </p:txBody>
      </p:sp>
      <p:sp>
        <p:nvSpPr>
          <p:cNvPr id="3" name="Espaço Reservado para Rodapé 2">
            <a:extLst>
              <a:ext uri="{FF2B5EF4-FFF2-40B4-BE49-F238E27FC236}">
                <a16:creationId xmlns:a16="http://schemas.microsoft.com/office/drawing/2014/main" id="{E02836D9-DBAA-44A3-BF13-9A2E348D3AB7}"/>
              </a:ext>
            </a:extLst>
          </p:cNvPr>
          <p:cNvSpPr>
            <a:spLocks noGrp="1"/>
          </p:cNvSpPr>
          <p:nvPr>
            <p:ph type="ftr" sz="quarter" idx="11"/>
          </p:nvPr>
        </p:nvSpPr>
        <p:spPr/>
        <p:txBody>
          <a:bodyPr/>
          <a:lstStyle/>
          <a:p>
            <a:endParaRPr lang="pt-BR"/>
          </a:p>
        </p:txBody>
      </p:sp>
      <p:sp>
        <p:nvSpPr>
          <p:cNvPr id="4" name="Espaço Reservado para Número de Slide 3">
            <a:extLst>
              <a:ext uri="{FF2B5EF4-FFF2-40B4-BE49-F238E27FC236}">
                <a16:creationId xmlns:a16="http://schemas.microsoft.com/office/drawing/2014/main" id="{2EED9282-8CD6-4083-8A7A-BE344AC5395F}"/>
              </a:ext>
            </a:extLst>
          </p:cNvPr>
          <p:cNvSpPr>
            <a:spLocks noGrp="1"/>
          </p:cNvSpPr>
          <p:nvPr>
            <p:ph type="sldNum" sz="quarter" idx="12"/>
          </p:nvPr>
        </p:nvSpPr>
        <p:spPr/>
        <p:txBody>
          <a:bodyPr/>
          <a:lstStyle/>
          <a:p>
            <a:fld id="{4C06C6F0-C69E-4E17-9C69-5C49FB3AF04E}" type="slidenum">
              <a:rPr lang="pt-BR" smtClean="0"/>
              <a:t>‹nº›</a:t>
            </a:fld>
            <a:endParaRPr lang="pt-BR"/>
          </a:p>
        </p:txBody>
      </p:sp>
    </p:spTree>
    <p:extLst>
      <p:ext uri="{BB962C8B-B14F-4D97-AF65-F5344CB8AC3E}">
        <p14:creationId xmlns:p14="http://schemas.microsoft.com/office/powerpoint/2010/main" val="20321078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39C6F48-5971-4B25-B510-1F32EB72D3A3}"/>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Conteúdo 2">
            <a:extLst>
              <a:ext uri="{FF2B5EF4-FFF2-40B4-BE49-F238E27FC236}">
                <a16:creationId xmlns:a16="http://schemas.microsoft.com/office/drawing/2014/main" id="{077A47B2-C095-4AA5-B8B5-FEBE91EE756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Texto 3">
            <a:extLst>
              <a:ext uri="{FF2B5EF4-FFF2-40B4-BE49-F238E27FC236}">
                <a16:creationId xmlns:a16="http://schemas.microsoft.com/office/drawing/2014/main" id="{E2352268-D6C0-4C16-A13E-525052864D5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350455D0-D577-4D55-9E38-23A0236F2108}"/>
              </a:ext>
            </a:extLst>
          </p:cNvPr>
          <p:cNvSpPr>
            <a:spLocks noGrp="1"/>
          </p:cNvSpPr>
          <p:nvPr>
            <p:ph type="dt" sz="half" idx="10"/>
          </p:nvPr>
        </p:nvSpPr>
        <p:spPr/>
        <p:txBody>
          <a:bodyPr/>
          <a:lstStyle/>
          <a:p>
            <a:fld id="{799DF801-4D5F-4BFF-A7CB-957E950012F7}" type="datetime1">
              <a:rPr lang="pt-BR" smtClean="0"/>
              <a:t>24/08/2021</a:t>
            </a:fld>
            <a:endParaRPr lang="pt-BR"/>
          </a:p>
        </p:txBody>
      </p:sp>
      <p:sp>
        <p:nvSpPr>
          <p:cNvPr id="6" name="Espaço Reservado para Rodapé 5">
            <a:extLst>
              <a:ext uri="{FF2B5EF4-FFF2-40B4-BE49-F238E27FC236}">
                <a16:creationId xmlns:a16="http://schemas.microsoft.com/office/drawing/2014/main" id="{5FCF9AE6-5133-41AF-9EBC-98063ACB63B9}"/>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FF381B75-1DA1-4837-83B1-DE98D10F441B}"/>
              </a:ext>
            </a:extLst>
          </p:cNvPr>
          <p:cNvSpPr>
            <a:spLocks noGrp="1"/>
          </p:cNvSpPr>
          <p:nvPr>
            <p:ph type="sldNum" sz="quarter" idx="12"/>
          </p:nvPr>
        </p:nvSpPr>
        <p:spPr/>
        <p:txBody>
          <a:bodyPr/>
          <a:lstStyle/>
          <a:p>
            <a:fld id="{4C06C6F0-C69E-4E17-9C69-5C49FB3AF04E}" type="slidenum">
              <a:rPr lang="pt-BR" smtClean="0"/>
              <a:t>‹nº›</a:t>
            </a:fld>
            <a:endParaRPr lang="pt-BR"/>
          </a:p>
        </p:txBody>
      </p:sp>
    </p:spTree>
    <p:extLst>
      <p:ext uri="{BB962C8B-B14F-4D97-AF65-F5344CB8AC3E}">
        <p14:creationId xmlns:p14="http://schemas.microsoft.com/office/powerpoint/2010/main" val="14755295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7D022B-01C7-4FD0-9F0D-E0B7A64806E5}"/>
              </a:ext>
            </a:extLst>
          </p:cNvPr>
          <p:cNvSpPr>
            <a:spLocks noGrp="1"/>
          </p:cNvSpPr>
          <p:nvPr>
            <p:ph type="title"/>
          </p:nvPr>
        </p:nvSpPr>
        <p:spPr>
          <a:xfrm>
            <a:off x="839788" y="457200"/>
            <a:ext cx="3932237" cy="1600200"/>
          </a:xfrm>
        </p:spPr>
        <p:txBody>
          <a:bodyPr anchor="b"/>
          <a:lstStyle>
            <a:lvl1pPr>
              <a:defRPr sz="3200"/>
            </a:lvl1pPr>
          </a:lstStyle>
          <a:p>
            <a:r>
              <a:rPr lang="pt-BR"/>
              <a:t>Clique para editar o título Mestre</a:t>
            </a:r>
          </a:p>
        </p:txBody>
      </p:sp>
      <p:sp>
        <p:nvSpPr>
          <p:cNvPr id="3" name="Espaço Reservado para Imagem 2">
            <a:extLst>
              <a:ext uri="{FF2B5EF4-FFF2-40B4-BE49-F238E27FC236}">
                <a16:creationId xmlns:a16="http://schemas.microsoft.com/office/drawing/2014/main" id="{9C4D7EEC-8568-4471-99C2-847AA2A9E54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a:extLst>
              <a:ext uri="{FF2B5EF4-FFF2-40B4-BE49-F238E27FC236}">
                <a16:creationId xmlns:a16="http://schemas.microsoft.com/office/drawing/2014/main" id="{DEE16E7C-62D9-4125-AA69-8320BEE7CE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t-BR"/>
              <a:t>Clique para editar os estilos de texto Mestres</a:t>
            </a:r>
          </a:p>
        </p:txBody>
      </p:sp>
      <p:sp>
        <p:nvSpPr>
          <p:cNvPr id="5" name="Espaço Reservado para Data 4">
            <a:extLst>
              <a:ext uri="{FF2B5EF4-FFF2-40B4-BE49-F238E27FC236}">
                <a16:creationId xmlns:a16="http://schemas.microsoft.com/office/drawing/2014/main" id="{6BDDE48A-007B-41A7-A9D9-846B78584A73}"/>
              </a:ext>
            </a:extLst>
          </p:cNvPr>
          <p:cNvSpPr>
            <a:spLocks noGrp="1"/>
          </p:cNvSpPr>
          <p:nvPr>
            <p:ph type="dt" sz="half" idx="10"/>
          </p:nvPr>
        </p:nvSpPr>
        <p:spPr/>
        <p:txBody>
          <a:bodyPr/>
          <a:lstStyle/>
          <a:p>
            <a:fld id="{071411EC-E3C7-40FF-8187-2E73B5B5F531}" type="datetime1">
              <a:rPr lang="pt-BR" smtClean="0"/>
              <a:t>24/08/2021</a:t>
            </a:fld>
            <a:endParaRPr lang="pt-BR"/>
          </a:p>
        </p:txBody>
      </p:sp>
      <p:sp>
        <p:nvSpPr>
          <p:cNvPr id="6" name="Espaço Reservado para Rodapé 5">
            <a:extLst>
              <a:ext uri="{FF2B5EF4-FFF2-40B4-BE49-F238E27FC236}">
                <a16:creationId xmlns:a16="http://schemas.microsoft.com/office/drawing/2014/main" id="{845C7ED3-E489-4AFA-80D4-6019BEABB8FC}"/>
              </a:ext>
            </a:extLst>
          </p:cNvPr>
          <p:cNvSpPr>
            <a:spLocks noGrp="1"/>
          </p:cNvSpPr>
          <p:nvPr>
            <p:ph type="ftr" sz="quarter" idx="11"/>
          </p:nvPr>
        </p:nvSpPr>
        <p:spPr/>
        <p:txBody>
          <a:bodyPr/>
          <a:lstStyle/>
          <a:p>
            <a:endParaRPr lang="pt-BR"/>
          </a:p>
        </p:txBody>
      </p:sp>
      <p:sp>
        <p:nvSpPr>
          <p:cNvPr id="7" name="Espaço Reservado para Número de Slide 6">
            <a:extLst>
              <a:ext uri="{FF2B5EF4-FFF2-40B4-BE49-F238E27FC236}">
                <a16:creationId xmlns:a16="http://schemas.microsoft.com/office/drawing/2014/main" id="{5856B0EF-9B56-40AB-80CE-763667AE2BF4}"/>
              </a:ext>
            </a:extLst>
          </p:cNvPr>
          <p:cNvSpPr>
            <a:spLocks noGrp="1"/>
          </p:cNvSpPr>
          <p:nvPr>
            <p:ph type="sldNum" sz="quarter" idx="12"/>
          </p:nvPr>
        </p:nvSpPr>
        <p:spPr/>
        <p:txBody>
          <a:bodyPr/>
          <a:lstStyle/>
          <a:p>
            <a:fld id="{4C06C6F0-C69E-4E17-9C69-5C49FB3AF04E}" type="slidenum">
              <a:rPr lang="pt-BR" smtClean="0"/>
              <a:t>‹nº›</a:t>
            </a:fld>
            <a:endParaRPr lang="pt-BR"/>
          </a:p>
        </p:txBody>
      </p:sp>
    </p:spTree>
    <p:extLst>
      <p:ext uri="{BB962C8B-B14F-4D97-AF65-F5344CB8AC3E}">
        <p14:creationId xmlns:p14="http://schemas.microsoft.com/office/powerpoint/2010/main" val="21720678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a:extLst>
              <a:ext uri="{FF2B5EF4-FFF2-40B4-BE49-F238E27FC236}">
                <a16:creationId xmlns:a16="http://schemas.microsoft.com/office/drawing/2014/main" id="{3FD056ED-94D6-43B8-A9F0-807651C5170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BR"/>
              <a:t>Clique para editar o título Mestre</a:t>
            </a:r>
          </a:p>
        </p:txBody>
      </p:sp>
      <p:sp>
        <p:nvSpPr>
          <p:cNvPr id="3" name="Espaço Reservado para Texto 2">
            <a:extLst>
              <a:ext uri="{FF2B5EF4-FFF2-40B4-BE49-F238E27FC236}">
                <a16:creationId xmlns:a16="http://schemas.microsoft.com/office/drawing/2014/main" id="{63DF7142-FDAF-478C-AC01-7BA63491BBC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BR"/>
              <a:t>Clique para editar os estilos de texto Mestres</a:t>
            </a:r>
          </a:p>
          <a:p>
            <a:pPr lvl="1"/>
            <a:r>
              <a:rPr lang="pt-BR"/>
              <a:t>Segundo nível</a:t>
            </a:r>
          </a:p>
          <a:p>
            <a:pPr lvl="2"/>
            <a:r>
              <a:rPr lang="pt-BR"/>
              <a:t>Terceiro nível</a:t>
            </a:r>
          </a:p>
          <a:p>
            <a:pPr lvl="3"/>
            <a:r>
              <a:rPr lang="pt-BR"/>
              <a:t>Quarto nível</a:t>
            </a:r>
          </a:p>
          <a:p>
            <a:pPr lvl="4"/>
            <a:r>
              <a:rPr lang="pt-BR"/>
              <a:t>Quinto nível</a:t>
            </a:r>
          </a:p>
        </p:txBody>
      </p:sp>
      <p:sp>
        <p:nvSpPr>
          <p:cNvPr id="4" name="Espaço Reservado para Data 3">
            <a:extLst>
              <a:ext uri="{FF2B5EF4-FFF2-40B4-BE49-F238E27FC236}">
                <a16:creationId xmlns:a16="http://schemas.microsoft.com/office/drawing/2014/main" id="{75B19FA8-7515-41B3-AF4B-34C6E83BBA0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AAE029-3615-4F3B-A9C7-815E58836540}" type="datetime1">
              <a:rPr lang="pt-BR" smtClean="0"/>
              <a:t>24/08/2021</a:t>
            </a:fld>
            <a:endParaRPr lang="pt-BR"/>
          </a:p>
        </p:txBody>
      </p:sp>
      <p:sp>
        <p:nvSpPr>
          <p:cNvPr id="5" name="Espaço Reservado para Rodapé 4">
            <a:extLst>
              <a:ext uri="{FF2B5EF4-FFF2-40B4-BE49-F238E27FC236}">
                <a16:creationId xmlns:a16="http://schemas.microsoft.com/office/drawing/2014/main" id="{D1CB413A-ECFD-41A0-AA1B-DE02EE394B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a:extLst>
              <a:ext uri="{FF2B5EF4-FFF2-40B4-BE49-F238E27FC236}">
                <a16:creationId xmlns:a16="http://schemas.microsoft.com/office/drawing/2014/main" id="{DEBF87D1-65D9-40DB-AF8B-E7B08BE471A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06C6F0-C69E-4E17-9C69-5C49FB3AF04E}" type="slidenum">
              <a:rPr lang="pt-BR" smtClean="0"/>
              <a:t>‹nº›</a:t>
            </a:fld>
            <a:endParaRPr lang="pt-BR"/>
          </a:p>
        </p:txBody>
      </p:sp>
    </p:spTree>
    <p:extLst>
      <p:ext uri="{BB962C8B-B14F-4D97-AF65-F5344CB8AC3E}">
        <p14:creationId xmlns:p14="http://schemas.microsoft.com/office/powerpoint/2010/main" val="2700464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23.png"/><Relationship Id="rId4"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30.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36.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46.png"/></Relationships>
</file>

<file path=ppt/slides/_rels/slide22.xml.rels><?xml version="1.0" encoding="UTF-8" standalone="yes"?>
<Relationships xmlns="http://schemas.openxmlformats.org/package/2006/relationships"><Relationship Id="rId3" Type="http://schemas.openxmlformats.org/officeDocument/2006/relationships/hyperlink" Target="https://doi.org/10.3390/rs12223846" TargetMode="External"/><Relationship Id="rId7" Type="http://schemas.openxmlformats.org/officeDocument/2006/relationships/image" Target="../media/image51.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53.png"/></Relationships>
</file>

<file path=ppt/slides/_rels/slide24.xml.rels><?xml version="1.0" encoding="UTF-8" standalone="yes"?>
<Relationships xmlns="http://schemas.openxmlformats.org/package/2006/relationships"><Relationship Id="rId3" Type="http://schemas.openxmlformats.org/officeDocument/2006/relationships/image" Target="../media/image55.emf"/><Relationship Id="rId2" Type="http://schemas.openxmlformats.org/officeDocument/2006/relationships/image" Target="../media/image54.emf"/><Relationship Id="rId1" Type="http://schemas.openxmlformats.org/officeDocument/2006/relationships/slideLayout" Target="../slideLayouts/slideLayout1.xml"/><Relationship Id="rId5" Type="http://schemas.openxmlformats.org/officeDocument/2006/relationships/image" Target="../media/image56.emf"/><Relationship Id="rId4" Type="http://schemas.openxmlformats.org/officeDocument/2006/relationships/image" Target="../media/image7.png"/></Relationships>
</file>

<file path=ppt/slides/_rels/slide2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7.png"/><Relationship Id="rId1" Type="http://schemas.openxmlformats.org/officeDocument/2006/relationships/slideLayout" Target="../slideLayouts/slideLayout1.xml"/><Relationship Id="rId5" Type="http://schemas.openxmlformats.org/officeDocument/2006/relationships/image" Target="../media/image59.png"/><Relationship Id="rId4" Type="http://schemas.openxmlformats.org/officeDocument/2006/relationships/image" Target="../media/image58.png"/></Relationships>
</file>

<file path=ppt/slides/_rels/slide26.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2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2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66.png"/></Relationships>
</file>

<file path=ppt/slides/_rels/slide2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1.xml"/><Relationship Id="rId4" Type="http://schemas.openxmlformats.org/officeDocument/2006/relationships/hyperlink" Target="https://www.esa.int/Our_Activities/Observing_the_Earth/The_Living_Planet_Programme/Earth_Explorers/EarthCARE"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4.png"/><Relationship Id="rId1" Type="http://schemas.openxmlformats.org/officeDocument/2006/relationships/slideLayout" Target="../slideLayouts/slideLayout1.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32E62931-8EB4-42BB-BAAB-D8757BE66D8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A83E3DF-E342-4AAA-884C-DC7AE3DD89AB}"/>
              </a:ext>
            </a:extLst>
          </p:cNvPr>
          <p:cNvSpPr>
            <a:spLocks noGrp="1"/>
          </p:cNvSpPr>
          <p:nvPr>
            <p:ph type="ctrTitle"/>
          </p:nvPr>
        </p:nvSpPr>
        <p:spPr>
          <a:xfrm>
            <a:off x="6367461" y="728664"/>
            <a:ext cx="4984813" cy="3157080"/>
          </a:xfrm>
          <a:noFill/>
        </p:spPr>
        <p:txBody>
          <a:bodyPr>
            <a:normAutofit/>
          </a:bodyPr>
          <a:lstStyle/>
          <a:p>
            <a:pPr algn="l"/>
            <a:r>
              <a:rPr lang="pt-BR" sz="5200" b="1"/>
              <a:t>LALINET CAL/VAL for EarthCARE Atmospheric Lidar Instrument</a:t>
            </a:r>
          </a:p>
        </p:txBody>
      </p:sp>
      <p:sp>
        <p:nvSpPr>
          <p:cNvPr id="3" name="Subtítulo 2">
            <a:extLst>
              <a:ext uri="{FF2B5EF4-FFF2-40B4-BE49-F238E27FC236}">
                <a16:creationId xmlns:a16="http://schemas.microsoft.com/office/drawing/2014/main" id="{04F80390-870D-4970-A8BE-F9D18A0354C0}"/>
              </a:ext>
            </a:extLst>
          </p:cNvPr>
          <p:cNvSpPr>
            <a:spLocks noGrp="1"/>
          </p:cNvSpPr>
          <p:nvPr>
            <p:ph type="subTitle" idx="1"/>
          </p:nvPr>
        </p:nvSpPr>
        <p:spPr>
          <a:xfrm>
            <a:off x="6367461" y="4072045"/>
            <a:ext cx="4984813" cy="2057289"/>
          </a:xfrm>
          <a:noFill/>
        </p:spPr>
        <p:txBody>
          <a:bodyPr>
            <a:normAutofit/>
          </a:bodyPr>
          <a:lstStyle/>
          <a:p>
            <a:pPr algn="l"/>
            <a:r>
              <a:rPr lang="pt-BR" sz="2200" b="1"/>
              <a:t>Eduardo Landulfo, Instituto de Pesquisas Energéticas e Nucleares – IPEN/CNEN</a:t>
            </a:r>
          </a:p>
          <a:p>
            <a:pPr algn="l"/>
            <a:endParaRPr lang="pt-BR" sz="2200" b="1"/>
          </a:p>
          <a:p>
            <a:pPr algn="l"/>
            <a:r>
              <a:rPr lang="pt-BR" sz="2200" b="1"/>
              <a:t>São Paulo, </a:t>
            </a:r>
            <a:r>
              <a:rPr lang="pt-BR" sz="2200" b="1" err="1"/>
              <a:t>Brazil</a:t>
            </a:r>
            <a:endParaRPr lang="pt-BR" sz="2200" b="1"/>
          </a:p>
          <a:p>
            <a:pPr algn="l"/>
            <a:r>
              <a:rPr lang="pt-BR" sz="2200" b="1"/>
              <a:t>August 25 2021</a:t>
            </a:r>
          </a:p>
        </p:txBody>
      </p:sp>
      <p:pic>
        <p:nvPicPr>
          <p:cNvPr id="5122" name="Picture 2">
            <a:extLst>
              <a:ext uri="{FF2B5EF4-FFF2-40B4-BE49-F238E27FC236}">
                <a16:creationId xmlns:a16="http://schemas.microsoft.com/office/drawing/2014/main" id="{D744E38B-AE2B-49E9-B0E5-C85752374C4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4033"/>
          <a:stretch/>
        </p:blipFill>
        <p:spPr bwMode="auto">
          <a:xfrm>
            <a:off x="1" y="10"/>
            <a:ext cx="6005512" cy="6857990"/>
          </a:xfrm>
          <a:prstGeom prst="rect">
            <a:avLst/>
          </a:prstGeom>
          <a:noFill/>
          <a:extLst>
            <a:ext uri="{909E8E84-426E-40DD-AFC4-6F175D3DCCD1}">
              <a14:hiddenFill xmlns:a14="http://schemas.microsoft.com/office/drawing/2010/main">
                <a:solidFill>
                  <a:srgbClr val="FFFFFF"/>
                </a:solidFill>
              </a14:hiddenFill>
            </a:ext>
          </a:extLst>
        </p:spPr>
      </p:pic>
      <p:pic>
        <p:nvPicPr>
          <p:cNvPr id="7" name="Imagem 6" descr="Uma imagem contendo Logotipo&#10;&#10;Descrição gerada automaticamente">
            <a:extLst>
              <a:ext uri="{FF2B5EF4-FFF2-40B4-BE49-F238E27FC236}">
                <a16:creationId xmlns:a16="http://schemas.microsoft.com/office/drawing/2014/main" id="{27C0E2C4-9482-44EB-84EF-A38F6D97966A}"/>
              </a:ext>
            </a:extLst>
          </p:cNvPr>
          <p:cNvPicPr>
            <a:picLocks noChangeAspect="1"/>
          </p:cNvPicPr>
          <p:nvPr/>
        </p:nvPicPr>
        <p:blipFill>
          <a:blip r:embed="rId3"/>
          <a:stretch>
            <a:fillRect/>
          </a:stretch>
        </p:blipFill>
        <p:spPr>
          <a:xfrm>
            <a:off x="19047" y="4838"/>
            <a:ext cx="1590897" cy="962159"/>
          </a:xfrm>
          <a:prstGeom prst="rect">
            <a:avLst/>
          </a:prstGeom>
        </p:spPr>
      </p:pic>
      <p:pic>
        <p:nvPicPr>
          <p:cNvPr id="9" name="Imagem 8" descr="Ícone&#10;&#10;Descrição gerada automaticamente">
            <a:extLst>
              <a:ext uri="{FF2B5EF4-FFF2-40B4-BE49-F238E27FC236}">
                <a16:creationId xmlns:a16="http://schemas.microsoft.com/office/drawing/2014/main" id="{775E5A77-CB2F-4F3A-AD3E-41D92B1824FF}"/>
              </a:ext>
            </a:extLst>
          </p:cNvPr>
          <p:cNvPicPr>
            <a:picLocks noChangeAspect="1"/>
          </p:cNvPicPr>
          <p:nvPr/>
        </p:nvPicPr>
        <p:blipFill>
          <a:blip r:embed="rId4"/>
          <a:stretch>
            <a:fillRect/>
          </a:stretch>
        </p:blipFill>
        <p:spPr>
          <a:xfrm>
            <a:off x="10305787" y="257062"/>
            <a:ext cx="1886213" cy="819264"/>
          </a:xfrm>
          <a:prstGeom prst="rect">
            <a:avLst/>
          </a:prstGeom>
        </p:spPr>
      </p:pic>
      <p:pic>
        <p:nvPicPr>
          <p:cNvPr id="10" name="Imagem 9">
            <a:extLst>
              <a:ext uri="{FF2B5EF4-FFF2-40B4-BE49-F238E27FC236}">
                <a16:creationId xmlns:a16="http://schemas.microsoft.com/office/drawing/2014/main" id="{1FBBFE85-A9F2-421E-8903-D760BBDD33D9}"/>
              </a:ext>
            </a:extLst>
          </p:cNvPr>
          <p:cNvPicPr>
            <a:picLocks noChangeAspect="1"/>
          </p:cNvPicPr>
          <p:nvPr/>
        </p:nvPicPr>
        <p:blipFill>
          <a:blip r:embed="rId5"/>
          <a:stretch>
            <a:fillRect/>
          </a:stretch>
        </p:blipFill>
        <p:spPr>
          <a:xfrm>
            <a:off x="23598" y="5757671"/>
            <a:ext cx="12165123" cy="1098717"/>
          </a:xfrm>
          <a:prstGeom prst="rect">
            <a:avLst/>
          </a:prstGeom>
        </p:spPr>
      </p:pic>
      <p:sp>
        <p:nvSpPr>
          <p:cNvPr id="4" name="Espaço Reservado para Número de Slide 3">
            <a:extLst>
              <a:ext uri="{FF2B5EF4-FFF2-40B4-BE49-F238E27FC236}">
                <a16:creationId xmlns:a16="http://schemas.microsoft.com/office/drawing/2014/main" id="{DF01A54B-BA22-443A-991E-211A728081DC}"/>
              </a:ext>
            </a:extLst>
          </p:cNvPr>
          <p:cNvSpPr>
            <a:spLocks noGrp="1"/>
          </p:cNvSpPr>
          <p:nvPr>
            <p:ph type="sldNum" sz="quarter" idx="12"/>
          </p:nvPr>
        </p:nvSpPr>
        <p:spPr/>
        <p:txBody>
          <a:bodyPr/>
          <a:lstStyle/>
          <a:p>
            <a:fld id="{4C06C6F0-C69E-4E17-9C69-5C49FB3AF04E}" type="slidenum">
              <a:rPr lang="pt-BR" smtClean="0"/>
              <a:t>1</a:t>
            </a:fld>
            <a:endParaRPr lang="pt-BR"/>
          </a:p>
        </p:txBody>
      </p:sp>
    </p:spTree>
    <p:extLst>
      <p:ext uri="{BB962C8B-B14F-4D97-AF65-F5344CB8AC3E}">
        <p14:creationId xmlns:p14="http://schemas.microsoft.com/office/powerpoint/2010/main" val="217874208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Imagem 2" descr="Logotipo, nome da empresa&#10;&#10;Descrição gerada automaticamente">
            <a:extLst>
              <a:ext uri="{FF2B5EF4-FFF2-40B4-BE49-F238E27FC236}">
                <a16:creationId xmlns:a16="http://schemas.microsoft.com/office/drawing/2014/main" id="{023E39F9-9A99-4D4A-8B25-1CF6FCECF11D}"/>
              </a:ext>
            </a:extLst>
          </p:cNvPr>
          <p:cNvPicPr>
            <a:picLocks noChangeAspect="1"/>
          </p:cNvPicPr>
          <p:nvPr/>
        </p:nvPicPr>
        <p:blipFill>
          <a:blip r:embed="rId2"/>
          <a:stretch>
            <a:fillRect/>
          </a:stretch>
        </p:blipFill>
        <p:spPr>
          <a:xfrm>
            <a:off x="484632" y="3404954"/>
            <a:ext cx="2560320" cy="2039757"/>
          </a:xfrm>
          <a:prstGeom prst="rect">
            <a:avLst/>
          </a:prstGeom>
        </p:spPr>
      </p:pic>
      <p:cxnSp>
        <p:nvCxnSpPr>
          <p:cNvPr id="89" name="Straight Connector 88">
            <a:extLst>
              <a:ext uri="{FF2B5EF4-FFF2-40B4-BE49-F238E27FC236}">
                <a16:creationId xmlns:a16="http://schemas.microsoft.com/office/drawing/2014/main" id="{50DA1EB8-87CF-4588-A1FD-4756F9A28F6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210079" y="2572793"/>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10" name="Imagem 9" descr="Texto, Carta&#10;&#10;Descrição gerada automaticamente com confiança média">
            <a:extLst>
              <a:ext uri="{FF2B5EF4-FFF2-40B4-BE49-F238E27FC236}">
                <a16:creationId xmlns:a16="http://schemas.microsoft.com/office/drawing/2014/main" id="{AEA9EA1E-FC52-4B76-8BB2-642048C7AE1E}"/>
              </a:ext>
            </a:extLst>
          </p:cNvPr>
          <p:cNvPicPr>
            <a:picLocks noChangeAspect="1"/>
          </p:cNvPicPr>
          <p:nvPr/>
        </p:nvPicPr>
        <p:blipFill>
          <a:blip r:embed="rId3"/>
          <a:stretch>
            <a:fillRect/>
          </a:stretch>
        </p:blipFill>
        <p:spPr>
          <a:xfrm>
            <a:off x="3354631" y="3679140"/>
            <a:ext cx="2560320" cy="1491386"/>
          </a:xfrm>
          <a:prstGeom prst="rect">
            <a:avLst/>
          </a:prstGeom>
        </p:spPr>
      </p:pic>
      <p:cxnSp>
        <p:nvCxnSpPr>
          <p:cNvPr id="91" name="Straight Connector 90">
            <a:extLst>
              <a:ext uri="{FF2B5EF4-FFF2-40B4-BE49-F238E27FC236}">
                <a16:creationId xmlns:a16="http://schemas.microsoft.com/office/drawing/2014/main" id="{D7A4E378-EA57-47B9-B1EB-58B998F6CFF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2595" y="2572793"/>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6" name="Imagem 5" descr="Texto, Carta&#10;&#10;Descrição gerada automaticamente">
            <a:extLst>
              <a:ext uri="{FF2B5EF4-FFF2-40B4-BE49-F238E27FC236}">
                <a16:creationId xmlns:a16="http://schemas.microsoft.com/office/drawing/2014/main" id="{5F463C67-30C6-4FBB-ACDA-A6701DD37D3D}"/>
              </a:ext>
            </a:extLst>
          </p:cNvPr>
          <p:cNvPicPr>
            <a:picLocks noChangeAspect="1"/>
          </p:cNvPicPr>
          <p:nvPr/>
        </p:nvPicPr>
        <p:blipFill>
          <a:blip r:embed="rId4"/>
          <a:stretch>
            <a:fillRect/>
          </a:stretch>
        </p:blipFill>
        <p:spPr>
          <a:xfrm>
            <a:off x="6235726" y="3704743"/>
            <a:ext cx="2560320" cy="1440179"/>
          </a:xfrm>
          <a:prstGeom prst="rect">
            <a:avLst/>
          </a:prstGeom>
        </p:spPr>
      </p:pic>
      <p:cxnSp>
        <p:nvCxnSpPr>
          <p:cNvPr id="93" name="Straight Connector 92">
            <a:extLst>
              <a:ext uri="{FF2B5EF4-FFF2-40B4-BE49-F238E27FC236}">
                <a16:creationId xmlns:a16="http://schemas.microsoft.com/office/drawing/2014/main" id="{D2B31ED6-76F0-425A-9A41-C947AEF9C145}"/>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956620" y="2572793"/>
            <a:ext cx="0" cy="3710227"/>
          </a:xfrm>
          <a:prstGeom prst="line">
            <a:avLst/>
          </a:prstGeom>
          <a:ln w="19050">
            <a:solidFill>
              <a:srgbClr val="7F7F7F"/>
            </a:solidFill>
          </a:ln>
        </p:spPr>
        <p:style>
          <a:lnRef idx="1">
            <a:schemeClr val="accent1"/>
          </a:lnRef>
          <a:fillRef idx="0">
            <a:schemeClr val="accent1"/>
          </a:fillRef>
          <a:effectRef idx="0">
            <a:schemeClr val="accent1"/>
          </a:effectRef>
          <a:fontRef idx="minor">
            <a:schemeClr val="tx1"/>
          </a:fontRef>
        </p:style>
      </p:cxnSp>
      <p:pic>
        <p:nvPicPr>
          <p:cNvPr id="13" name="Imagem 12" descr="Interface gráfica do usuário, Texto, Aplicativo, Email&#10;&#10;Descrição gerada automaticamente">
            <a:extLst>
              <a:ext uri="{FF2B5EF4-FFF2-40B4-BE49-F238E27FC236}">
                <a16:creationId xmlns:a16="http://schemas.microsoft.com/office/drawing/2014/main" id="{359AA2C0-32A6-4CE3-8552-47253E78BC87}"/>
              </a:ext>
            </a:extLst>
          </p:cNvPr>
          <p:cNvPicPr>
            <a:picLocks noChangeAspect="1"/>
          </p:cNvPicPr>
          <p:nvPr/>
        </p:nvPicPr>
        <p:blipFill>
          <a:blip r:embed="rId5"/>
          <a:stretch>
            <a:fillRect/>
          </a:stretch>
        </p:blipFill>
        <p:spPr>
          <a:xfrm>
            <a:off x="9120662" y="3711144"/>
            <a:ext cx="2560320" cy="1427378"/>
          </a:xfrm>
          <a:prstGeom prst="rect">
            <a:avLst/>
          </a:prstGeom>
        </p:spPr>
      </p:pic>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6"/>
          <a:stretch>
            <a:fillRect/>
          </a:stretch>
        </p:blipFill>
        <p:spPr>
          <a:xfrm>
            <a:off x="0" y="0"/>
            <a:ext cx="12192000" cy="998906"/>
          </a:xfrm>
          <a:prstGeom prst="rect">
            <a:avLst/>
          </a:prstGeom>
        </p:spPr>
      </p:pic>
      <p:sp>
        <p:nvSpPr>
          <p:cNvPr id="14" name="Espaço Reservado para Número de Slide 13">
            <a:extLst>
              <a:ext uri="{FF2B5EF4-FFF2-40B4-BE49-F238E27FC236}">
                <a16:creationId xmlns:a16="http://schemas.microsoft.com/office/drawing/2014/main" id="{F68C4D5E-9C8F-46D8-96DB-50EFB6A0885A}"/>
              </a:ext>
            </a:extLst>
          </p:cNvPr>
          <p:cNvSpPr>
            <a:spLocks noGrp="1"/>
          </p:cNvSpPr>
          <p:nvPr>
            <p:ph type="sldNum" sz="quarter" idx="12"/>
          </p:nvPr>
        </p:nvSpPr>
        <p:spPr>
          <a:xfrm>
            <a:off x="9226826" y="134328"/>
            <a:ext cx="2743200" cy="365125"/>
          </a:xfrm>
        </p:spPr>
        <p:txBody>
          <a:bodyPr/>
          <a:lstStyle/>
          <a:p>
            <a:fld id="{4C06C6F0-C69E-4E17-9C69-5C49FB3AF04E}" type="slidenum">
              <a:rPr lang="pt-BR" smtClean="0"/>
              <a:t>10</a:t>
            </a:fld>
            <a:endParaRPr lang="pt-BR"/>
          </a:p>
        </p:txBody>
      </p:sp>
    </p:spTree>
    <p:extLst>
      <p:ext uri="{BB962C8B-B14F-4D97-AF65-F5344CB8AC3E}">
        <p14:creationId xmlns:p14="http://schemas.microsoft.com/office/powerpoint/2010/main" val="36355136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89" name="Freeform 6">
            <a:extLst>
              <a:ext uri="{FF2B5EF4-FFF2-40B4-BE49-F238E27FC236}">
                <a16:creationId xmlns:a16="http://schemas.microsoft.com/office/drawing/2014/main" id="{69D184B2-2226-4E31-BCCB-444330767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8533" y="1917172"/>
            <a:ext cx="706127" cy="5863534"/>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1" name="Freeform 7">
            <a:extLst>
              <a:ext uri="{FF2B5EF4-FFF2-40B4-BE49-F238E27FC236}">
                <a16:creationId xmlns:a16="http://schemas.microsoft.com/office/drawing/2014/main" id="{1AC4D4E3-486A-464A-8EC8-D44881097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117879" y="1642373"/>
            <a:ext cx="420307" cy="5668919"/>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93" name="Rectangle 92">
            <a:extLst>
              <a:ext uri="{FF2B5EF4-FFF2-40B4-BE49-F238E27FC236}">
                <a16:creationId xmlns:a16="http://schemas.microsoft.com/office/drawing/2014/main" id="{864DE13E-58EB-4475-B79C-0D4FC651239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38387" y="1642373"/>
            <a:ext cx="10933503" cy="5391944"/>
          </a:xfrm>
          <a:prstGeom prst="rect">
            <a:avLst/>
          </a:prstGeom>
          <a:solidFill>
            <a:srgbClr val="FFFFFF"/>
          </a:solidFill>
          <a:ln w="12700">
            <a:solidFill>
              <a:schemeClr val="accent1"/>
            </a:solidFill>
            <a:miter lim="800000"/>
          </a:ln>
        </p:spPr>
        <p:txBody>
          <a:bodyPr vert="horz" wrap="square" lIns="91440" tIns="45720" rIns="91440" bIns="45720" numCol="1" anchor="t" anchorCtr="0" compatLnSpc="1">
            <a:prstTxWarp prst="textNoShape">
              <a:avLst/>
            </a:prstTxWarp>
          </a:bodyPr>
          <a:lstStyle/>
          <a:p>
            <a:endParaRPr lang="en-US"/>
          </a:p>
        </p:txBody>
      </p:sp>
      <p:pic>
        <p:nvPicPr>
          <p:cNvPr id="6" name="Imagem 5" descr="Tela de celular com texto preto sobre fundo branco&#10;&#10;Descrição gerada automaticamente com confiança média">
            <a:extLst>
              <a:ext uri="{FF2B5EF4-FFF2-40B4-BE49-F238E27FC236}">
                <a16:creationId xmlns:a16="http://schemas.microsoft.com/office/drawing/2014/main" id="{545EF881-4A6B-440A-B5E7-BF1BE6D6F0A9}"/>
              </a:ext>
            </a:extLst>
          </p:cNvPr>
          <p:cNvPicPr>
            <a:picLocks noChangeAspect="1"/>
          </p:cNvPicPr>
          <p:nvPr/>
        </p:nvPicPr>
        <p:blipFill>
          <a:blip r:embed="rId2"/>
          <a:stretch>
            <a:fillRect/>
          </a:stretch>
        </p:blipFill>
        <p:spPr>
          <a:xfrm>
            <a:off x="1140934" y="3068826"/>
            <a:ext cx="4616434" cy="2539037"/>
          </a:xfrm>
          <a:prstGeom prst="rect">
            <a:avLst/>
          </a:prstGeom>
        </p:spPr>
      </p:pic>
      <p:cxnSp>
        <p:nvCxnSpPr>
          <p:cNvPr id="95" name="Straight Connector 94">
            <a:extLst>
              <a:ext uri="{FF2B5EF4-FFF2-40B4-BE49-F238E27FC236}">
                <a16:creationId xmlns:a16="http://schemas.microsoft.com/office/drawing/2014/main" id="{02E9B2EE-76CA-47F3-9977-3F2FCB7FD25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2738145"/>
            <a:ext cx="0" cy="320040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3" name="Imagem 2" descr="Diagrama&#10;&#10;Descrição gerada automaticamente">
            <a:extLst>
              <a:ext uri="{FF2B5EF4-FFF2-40B4-BE49-F238E27FC236}">
                <a16:creationId xmlns:a16="http://schemas.microsoft.com/office/drawing/2014/main" id="{7C368C40-B62D-4080-8D87-5D07ECA45F36}"/>
              </a:ext>
            </a:extLst>
          </p:cNvPr>
          <p:cNvPicPr>
            <a:picLocks noChangeAspect="1"/>
          </p:cNvPicPr>
          <p:nvPr/>
        </p:nvPicPr>
        <p:blipFill>
          <a:blip r:embed="rId3"/>
          <a:stretch>
            <a:fillRect/>
          </a:stretch>
        </p:blipFill>
        <p:spPr>
          <a:xfrm>
            <a:off x="6434633" y="3101740"/>
            <a:ext cx="4644528" cy="2473210"/>
          </a:xfrm>
          <a:prstGeom prst="rect">
            <a:avLst/>
          </a:prstGeom>
        </p:spPr>
      </p:pic>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4"/>
          <a:stretch>
            <a:fillRect/>
          </a:stretch>
        </p:blipFill>
        <p:spPr>
          <a:xfrm>
            <a:off x="0" y="0"/>
            <a:ext cx="12192000" cy="998906"/>
          </a:xfrm>
          <a:prstGeom prst="rect">
            <a:avLst/>
          </a:prstGeom>
        </p:spPr>
      </p:pic>
      <p:sp>
        <p:nvSpPr>
          <p:cNvPr id="9" name="Espaço Reservado para Número de Slide 8">
            <a:extLst>
              <a:ext uri="{FF2B5EF4-FFF2-40B4-BE49-F238E27FC236}">
                <a16:creationId xmlns:a16="http://schemas.microsoft.com/office/drawing/2014/main" id="{D9FD5C3B-D248-4303-BAA9-BFC68B555CD8}"/>
              </a:ext>
            </a:extLst>
          </p:cNvPr>
          <p:cNvSpPr>
            <a:spLocks noGrp="1"/>
          </p:cNvSpPr>
          <p:nvPr>
            <p:ph type="sldNum" sz="quarter" idx="12"/>
          </p:nvPr>
        </p:nvSpPr>
        <p:spPr>
          <a:xfrm>
            <a:off x="9336156" y="275242"/>
            <a:ext cx="2743200" cy="365125"/>
          </a:xfrm>
        </p:spPr>
        <p:txBody>
          <a:bodyPr/>
          <a:lstStyle/>
          <a:p>
            <a:fld id="{4C06C6F0-C69E-4E17-9C69-5C49FB3AF04E}" type="slidenum">
              <a:rPr lang="pt-BR" smtClean="0"/>
              <a:t>11</a:t>
            </a:fld>
            <a:endParaRPr lang="pt-BR" dirty="0"/>
          </a:p>
        </p:txBody>
      </p:sp>
    </p:spTree>
    <p:extLst>
      <p:ext uri="{BB962C8B-B14F-4D97-AF65-F5344CB8AC3E}">
        <p14:creationId xmlns:p14="http://schemas.microsoft.com/office/powerpoint/2010/main" val="28656830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sp>
        <p:nvSpPr>
          <p:cNvPr id="10" name="CaixaDeTexto 9">
            <a:extLst>
              <a:ext uri="{FF2B5EF4-FFF2-40B4-BE49-F238E27FC236}">
                <a16:creationId xmlns:a16="http://schemas.microsoft.com/office/drawing/2014/main" id="{A89FC1BE-3495-4D9E-B84E-782EBCD93E2C}"/>
              </a:ext>
            </a:extLst>
          </p:cNvPr>
          <p:cNvSpPr txBox="1"/>
          <p:nvPr/>
        </p:nvSpPr>
        <p:spPr>
          <a:xfrm>
            <a:off x="226032" y="1890445"/>
            <a:ext cx="3531801" cy="4524315"/>
          </a:xfrm>
          <a:prstGeom prst="rect">
            <a:avLst/>
          </a:prstGeom>
          <a:noFill/>
        </p:spPr>
        <p:txBody>
          <a:bodyPr wrap="none" rtlCol="0">
            <a:spAutoFit/>
          </a:bodyPr>
          <a:lstStyle/>
          <a:p>
            <a:r>
              <a:rPr lang="pt-BR" dirty="0" err="1">
                <a:solidFill>
                  <a:schemeClr val="accent4">
                    <a:lumMod val="20000"/>
                    <a:lumOff val="80000"/>
                  </a:schemeClr>
                </a:solidFill>
                <a:effectLst/>
                <a:latin typeface="Arial" panose="020B0604020202020204" pitchFamily="34" charset="0"/>
              </a:rPr>
              <a:t>Doina</a:t>
            </a:r>
            <a:r>
              <a:rPr lang="pt-BR" dirty="0">
                <a:solidFill>
                  <a:schemeClr val="accent4">
                    <a:lumMod val="20000"/>
                    <a:lumOff val="80000"/>
                  </a:schemeClr>
                </a:solidFill>
                <a:effectLst/>
                <a:latin typeface="Arial" panose="020B0604020202020204" pitchFamily="34" charset="0"/>
              </a:rPr>
              <a:t> </a:t>
            </a:r>
            <a:r>
              <a:rPr lang="pt-BR" dirty="0" err="1">
                <a:solidFill>
                  <a:schemeClr val="accent4">
                    <a:lumMod val="20000"/>
                    <a:lumOff val="80000"/>
                  </a:schemeClr>
                </a:solidFill>
                <a:effectLst/>
                <a:latin typeface="Arial" panose="020B0604020202020204" pitchFamily="34" charset="0"/>
              </a:rPr>
              <a:t>Nicolae</a:t>
            </a:r>
            <a:r>
              <a:rPr lang="pt-BR" dirty="0">
                <a:solidFill>
                  <a:schemeClr val="accent4">
                    <a:lumMod val="20000"/>
                    <a:lumOff val="80000"/>
                  </a:schemeClr>
                </a:solidFill>
                <a:effectLst/>
                <a:latin typeface="Arial" panose="020B0604020202020204" pitchFamily="34" charset="0"/>
              </a:rPr>
              <a:t>, INOE</a:t>
            </a:r>
          </a:p>
          <a:p>
            <a:r>
              <a:rPr lang="pt-BR" dirty="0">
                <a:solidFill>
                  <a:schemeClr val="accent4">
                    <a:lumMod val="20000"/>
                    <a:lumOff val="80000"/>
                  </a:schemeClr>
                </a:solidFill>
                <a:effectLst/>
                <a:latin typeface="Arial" panose="020B0604020202020204" pitchFamily="34" charset="0"/>
              </a:rPr>
              <a:t>Juan </a:t>
            </a:r>
            <a:r>
              <a:rPr lang="pt-BR" dirty="0" err="1">
                <a:solidFill>
                  <a:schemeClr val="accent4">
                    <a:lumMod val="20000"/>
                    <a:lumOff val="80000"/>
                  </a:schemeClr>
                </a:solidFill>
                <a:effectLst/>
                <a:latin typeface="Arial" panose="020B0604020202020204" pitchFamily="34" charset="0"/>
              </a:rPr>
              <a:t>Luis</a:t>
            </a:r>
            <a:r>
              <a:rPr lang="pt-BR" dirty="0">
                <a:solidFill>
                  <a:schemeClr val="accent4">
                    <a:lumMod val="20000"/>
                    <a:lumOff val="80000"/>
                  </a:schemeClr>
                </a:solidFill>
                <a:effectLst/>
                <a:latin typeface="Arial" panose="020B0604020202020204" pitchFamily="34" charset="0"/>
              </a:rPr>
              <a:t> Rascado, UGR </a:t>
            </a:r>
          </a:p>
          <a:p>
            <a:r>
              <a:rPr lang="pt-BR" dirty="0">
                <a:solidFill>
                  <a:schemeClr val="accent4">
                    <a:lumMod val="20000"/>
                    <a:lumOff val="80000"/>
                  </a:schemeClr>
                </a:solidFill>
                <a:effectLst/>
                <a:latin typeface="Arial" panose="020B0604020202020204" pitchFamily="34" charset="0"/>
              </a:rPr>
              <a:t>Livio </a:t>
            </a:r>
            <a:r>
              <a:rPr lang="pt-BR" dirty="0" err="1">
                <a:solidFill>
                  <a:schemeClr val="accent4">
                    <a:lumMod val="20000"/>
                    <a:lumOff val="80000"/>
                  </a:schemeClr>
                </a:solidFill>
                <a:effectLst/>
                <a:latin typeface="Arial" panose="020B0604020202020204" pitchFamily="34" charset="0"/>
              </a:rPr>
              <a:t>Belegante</a:t>
            </a:r>
            <a:r>
              <a:rPr lang="pt-BR" dirty="0">
                <a:solidFill>
                  <a:schemeClr val="accent4">
                    <a:lumMod val="20000"/>
                    <a:lumOff val="80000"/>
                  </a:schemeClr>
                </a:solidFill>
                <a:effectLst/>
                <a:latin typeface="Arial" panose="020B0604020202020204" pitchFamily="34" charset="0"/>
              </a:rPr>
              <a:t>, INOE</a:t>
            </a:r>
          </a:p>
          <a:p>
            <a:r>
              <a:rPr lang="pt-BR" dirty="0" err="1">
                <a:solidFill>
                  <a:schemeClr val="accent4">
                    <a:lumMod val="20000"/>
                    <a:lumOff val="80000"/>
                  </a:schemeClr>
                </a:solidFill>
                <a:effectLst/>
                <a:latin typeface="Arial" panose="020B0604020202020204" pitchFamily="34" charset="0"/>
              </a:rPr>
              <a:t>Volker</a:t>
            </a:r>
            <a:r>
              <a:rPr lang="pt-BR" dirty="0">
                <a:solidFill>
                  <a:schemeClr val="accent4">
                    <a:lumMod val="20000"/>
                    <a:lumOff val="80000"/>
                  </a:schemeClr>
                </a:solidFill>
                <a:effectLst/>
                <a:latin typeface="Arial" panose="020B0604020202020204" pitchFamily="34" charset="0"/>
              </a:rPr>
              <a:t> </a:t>
            </a:r>
            <a:r>
              <a:rPr lang="pt-BR" dirty="0" err="1">
                <a:solidFill>
                  <a:schemeClr val="accent4">
                    <a:lumMod val="20000"/>
                    <a:lumOff val="80000"/>
                  </a:schemeClr>
                </a:solidFill>
                <a:effectLst/>
                <a:latin typeface="Arial" panose="020B0604020202020204" pitchFamily="34" charset="0"/>
              </a:rPr>
              <a:t>Freudenthaler</a:t>
            </a:r>
            <a:r>
              <a:rPr lang="pt-BR" dirty="0">
                <a:solidFill>
                  <a:schemeClr val="accent4">
                    <a:lumMod val="20000"/>
                    <a:lumOff val="80000"/>
                  </a:schemeClr>
                </a:solidFill>
                <a:effectLst/>
                <a:latin typeface="Arial" panose="020B0604020202020204" pitchFamily="34" charset="0"/>
              </a:rPr>
              <a:t>, LMU</a:t>
            </a:r>
          </a:p>
          <a:p>
            <a:r>
              <a:rPr lang="pt-BR" dirty="0">
                <a:solidFill>
                  <a:schemeClr val="accent4">
                    <a:lumMod val="20000"/>
                    <a:lumOff val="80000"/>
                  </a:schemeClr>
                </a:solidFill>
                <a:effectLst/>
                <a:latin typeface="Arial" panose="020B0604020202020204" pitchFamily="34" charset="0"/>
              </a:rPr>
              <a:t>Eduardo Landulfo, IPEN</a:t>
            </a:r>
          </a:p>
          <a:p>
            <a:r>
              <a:rPr lang="pt-BR" dirty="0">
                <a:solidFill>
                  <a:schemeClr val="accent4">
                    <a:lumMod val="20000"/>
                    <a:lumOff val="80000"/>
                  </a:schemeClr>
                </a:solidFill>
                <a:effectLst/>
                <a:latin typeface="Arial" panose="020B0604020202020204" pitchFamily="34" charset="0"/>
              </a:rPr>
              <a:t>Fábio Lopes, IPEN </a:t>
            </a:r>
          </a:p>
          <a:p>
            <a:r>
              <a:rPr lang="pt-BR" dirty="0">
                <a:solidFill>
                  <a:schemeClr val="accent4">
                    <a:lumMod val="20000"/>
                    <a:lumOff val="80000"/>
                  </a:schemeClr>
                </a:solidFill>
                <a:effectLst/>
                <a:latin typeface="Arial" panose="020B0604020202020204" pitchFamily="34" charset="0"/>
              </a:rPr>
              <a:t>Lucas Alados </a:t>
            </a:r>
            <a:r>
              <a:rPr lang="pt-BR" dirty="0" err="1">
                <a:solidFill>
                  <a:schemeClr val="accent4">
                    <a:lumMod val="20000"/>
                    <a:lumOff val="80000"/>
                  </a:schemeClr>
                </a:solidFill>
                <a:effectLst/>
                <a:latin typeface="Arial" panose="020B0604020202020204" pitchFamily="34" charset="0"/>
              </a:rPr>
              <a:t>Arboledas</a:t>
            </a:r>
            <a:r>
              <a:rPr lang="pt-BR" dirty="0">
                <a:solidFill>
                  <a:schemeClr val="accent4">
                    <a:lumMod val="20000"/>
                    <a:lumOff val="80000"/>
                  </a:schemeClr>
                </a:solidFill>
                <a:effectLst/>
                <a:latin typeface="Arial" panose="020B0604020202020204" pitchFamily="34" charset="0"/>
              </a:rPr>
              <a:t>, UGR </a:t>
            </a:r>
          </a:p>
          <a:p>
            <a:r>
              <a:rPr lang="pt-BR" dirty="0">
                <a:solidFill>
                  <a:schemeClr val="accent4">
                    <a:lumMod val="20000"/>
                    <a:lumOff val="80000"/>
                  </a:schemeClr>
                </a:solidFill>
                <a:effectLst/>
                <a:latin typeface="Arial" panose="020B0604020202020204" pitchFamily="34" charset="0"/>
              </a:rPr>
              <a:t>Diego Gouveia, MAO</a:t>
            </a:r>
          </a:p>
          <a:p>
            <a:r>
              <a:rPr lang="pt-BR" dirty="0">
                <a:solidFill>
                  <a:schemeClr val="accent4">
                    <a:lumMod val="20000"/>
                    <a:lumOff val="80000"/>
                  </a:schemeClr>
                </a:solidFill>
                <a:latin typeface="Arial" panose="020B0604020202020204" pitchFamily="34" charset="0"/>
              </a:rPr>
              <a:t>Henrique Barbosa, MAO</a:t>
            </a:r>
          </a:p>
          <a:p>
            <a:r>
              <a:rPr lang="pt-BR" dirty="0">
                <a:solidFill>
                  <a:schemeClr val="accent4">
                    <a:lumMod val="20000"/>
                    <a:lumOff val="80000"/>
                  </a:schemeClr>
                </a:solidFill>
                <a:effectLst/>
                <a:latin typeface="Arial" panose="020B0604020202020204" pitchFamily="34" charset="0"/>
              </a:rPr>
              <a:t>Gregori de Arruda Moreira, IPEN</a:t>
            </a:r>
          </a:p>
          <a:p>
            <a:r>
              <a:rPr lang="pt-BR" dirty="0">
                <a:solidFill>
                  <a:schemeClr val="accent4">
                    <a:lumMod val="20000"/>
                    <a:lumOff val="80000"/>
                  </a:schemeClr>
                </a:solidFill>
                <a:effectLst/>
                <a:latin typeface="Arial" panose="020B0604020202020204" pitchFamily="34" charset="0"/>
              </a:rPr>
              <a:t>Anderson Guedes, NAT </a:t>
            </a:r>
          </a:p>
          <a:p>
            <a:r>
              <a:rPr lang="pt-BR" dirty="0">
                <a:solidFill>
                  <a:schemeClr val="accent4">
                    <a:lumMod val="20000"/>
                    <a:lumOff val="80000"/>
                  </a:schemeClr>
                </a:solidFill>
                <a:effectLst/>
                <a:latin typeface="Arial" panose="020B0604020202020204" pitchFamily="34" charset="0"/>
              </a:rPr>
              <a:t>Marcos Paulo Araújo, NAT </a:t>
            </a:r>
          </a:p>
          <a:p>
            <a:r>
              <a:rPr lang="pt-BR" dirty="0">
                <a:solidFill>
                  <a:schemeClr val="accent4">
                    <a:lumMod val="20000"/>
                    <a:lumOff val="80000"/>
                  </a:schemeClr>
                </a:solidFill>
                <a:latin typeface="Arial" panose="020B0604020202020204" pitchFamily="34" charset="0"/>
              </a:rPr>
              <a:t>Judith </a:t>
            </a:r>
            <a:r>
              <a:rPr lang="pt-BR" dirty="0" err="1">
                <a:solidFill>
                  <a:schemeClr val="accent4">
                    <a:lumMod val="20000"/>
                    <a:lumOff val="80000"/>
                  </a:schemeClr>
                </a:solidFill>
                <a:latin typeface="Arial" panose="020B0604020202020204" pitchFamily="34" charset="0"/>
              </a:rPr>
              <a:t>Hoelzemann</a:t>
            </a:r>
            <a:r>
              <a:rPr lang="pt-BR" dirty="0">
                <a:solidFill>
                  <a:schemeClr val="accent4">
                    <a:lumMod val="20000"/>
                    <a:lumOff val="80000"/>
                  </a:schemeClr>
                </a:solidFill>
                <a:latin typeface="Arial" panose="020B0604020202020204" pitchFamily="34" charset="0"/>
              </a:rPr>
              <a:t>, NAT</a:t>
            </a:r>
          </a:p>
          <a:p>
            <a:endParaRPr lang="pt-BR" dirty="0">
              <a:solidFill>
                <a:schemeClr val="accent4">
                  <a:lumMod val="20000"/>
                  <a:lumOff val="80000"/>
                </a:schemeClr>
              </a:solidFill>
              <a:latin typeface="Arial" panose="020B0604020202020204" pitchFamily="34" charset="0"/>
            </a:endParaRPr>
          </a:p>
          <a:p>
            <a:r>
              <a:rPr lang="pt-BR" dirty="0">
                <a:solidFill>
                  <a:schemeClr val="accent4">
                    <a:lumMod val="20000"/>
                    <a:lumOff val="80000"/>
                  </a:schemeClr>
                </a:solidFill>
                <a:latin typeface="Arial" panose="020B0604020202020204" pitchFamily="34" charset="0"/>
              </a:rPr>
              <a:t>Anne Grete </a:t>
            </a:r>
            <a:r>
              <a:rPr lang="pt-BR" dirty="0" err="1">
                <a:solidFill>
                  <a:schemeClr val="accent4">
                    <a:lumMod val="20000"/>
                    <a:lumOff val="80000"/>
                  </a:schemeClr>
                </a:solidFill>
                <a:latin typeface="Arial" panose="020B0604020202020204" pitchFamily="34" charset="0"/>
              </a:rPr>
              <a:t>Straume</a:t>
            </a:r>
            <a:r>
              <a:rPr lang="pt-BR" dirty="0">
                <a:solidFill>
                  <a:schemeClr val="accent4">
                    <a:lumMod val="20000"/>
                    <a:lumOff val="80000"/>
                  </a:schemeClr>
                </a:solidFill>
                <a:latin typeface="Arial" panose="020B0604020202020204" pitchFamily="34" charset="0"/>
              </a:rPr>
              <a:t>, ESA</a:t>
            </a:r>
          </a:p>
          <a:p>
            <a:r>
              <a:rPr lang="pt-BR" dirty="0">
                <a:solidFill>
                  <a:schemeClr val="accent4">
                    <a:lumMod val="20000"/>
                    <a:lumOff val="80000"/>
                  </a:schemeClr>
                </a:solidFill>
                <a:latin typeface="Arial" panose="020B0604020202020204" pitchFamily="34" charset="0"/>
              </a:rPr>
              <a:t>Alexander </a:t>
            </a:r>
            <a:r>
              <a:rPr lang="pt-BR" dirty="0" err="1">
                <a:solidFill>
                  <a:schemeClr val="accent4">
                    <a:lumMod val="20000"/>
                    <a:lumOff val="80000"/>
                  </a:schemeClr>
                </a:solidFill>
                <a:latin typeface="Arial" panose="020B0604020202020204" pitchFamily="34" charset="0"/>
              </a:rPr>
              <a:t>Geiss</a:t>
            </a:r>
            <a:r>
              <a:rPr lang="pt-BR" dirty="0">
                <a:solidFill>
                  <a:schemeClr val="accent4">
                    <a:lumMod val="20000"/>
                    <a:lumOff val="80000"/>
                  </a:schemeClr>
                </a:solidFill>
                <a:latin typeface="Arial" panose="020B0604020202020204" pitchFamily="34" charset="0"/>
              </a:rPr>
              <a:t>, ESA</a:t>
            </a:r>
            <a:endParaRPr lang="pt-BR" dirty="0">
              <a:solidFill>
                <a:schemeClr val="accent4">
                  <a:lumMod val="20000"/>
                  <a:lumOff val="80000"/>
                </a:schemeClr>
              </a:solidFill>
            </a:endParaRPr>
          </a:p>
        </p:txBody>
      </p:sp>
      <p:pic>
        <p:nvPicPr>
          <p:cNvPr id="24" name="Picture 6">
            <a:extLst>
              <a:ext uri="{FF2B5EF4-FFF2-40B4-BE49-F238E27FC236}">
                <a16:creationId xmlns:a16="http://schemas.microsoft.com/office/drawing/2014/main" id="{86161FBB-2C78-49B4-8677-735693031CD9}"/>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4083356" y="1997812"/>
            <a:ext cx="2953135" cy="2908837"/>
          </a:xfrm>
          <a:prstGeom prst="rect">
            <a:avLst/>
          </a:prstGeom>
          <a:extLst>
            <a:ext uri="{909E8E84-426E-40DD-AFC4-6F175D3DCCD1}">
              <a14:hiddenFill xmlns:a14="http://schemas.microsoft.com/office/drawing/2010/main">
                <a:solidFill>
                  <a:srgbClr val="FFFFFF"/>
                </a:solidFill>
              </a14:hiddenFill>
            </a:ext>
          </a:extLst>
        </p:spPr>
      </p:pic>
      <p:sp>
        <p:nvSpPr>
          <p:cNvPr id="11" name="Estrela: 5 Pontas 10">
            <a:extLst>
              <a:ext uri="{FF2B5EF4-FFF2-40B4-BE49-F238E27FC236}">
                <a16:creationId xmlns:a16="http://schemas.microsoft.com/office/drawing/2014/main" id="{47EE2A56-FFD9-4E22-AEC6-0579A19CE274}"/>
              </a:ext>
            </a:extLst>
          </p:cNvPr>
          <p:cNvSpPr/>
          <p:nvPr/>
        </p:nvSpPr>
        <p:spPr>
          <a:xfrm>
            <a:off x="6218905" y="2616572"/>
            <a:ext cx="233264" cy="24991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6" name="Estrela: 5 Pontas 25">
            <a:extLst>
              <a:ext uri="{FF2B5EF4-FFF2-40B4-BE49-F238E27FC236}">
                <a16:creationId xmlns:a16="http://schemas.microsoft.com/office/drawing/2014/main" id="{035F374D-0DDA-4A0C-BBE1-8779B5B653A3}"/>
              </a:ext>
            </a:extLst>
          </p:cNvPr>
          <p:cNvSpPr/>
          <p:nvPr/>
        </p:nvSpPr>
        <p:spPr>
          <a:xfrm>
            <a:off x="5354165" y="2522396"/>
            <a:ext cx="233264" cy="24991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27" name="Estrela: 5 Pontas 26">
            <a:extLst>
              <a:ext uri="{FF2B5EF4-FFF2-40B4-BE49-F238E27FC236}">
                <a16:creationId xmlns:a16="http://schemas.microsoft.com/office/drawing/2014/main" id="{D4DBE025-6BF5-4A5D-90E6-6454F2479B27}"/>
              </a:ext>
            </a:extLst>
          </p:cNvPr>
          <p:cNvSpPr/>
          <p:nvPr/>
        </p:nvSpPr>
        <p:spPr>
          <a:xfrm>
            <a:off x="5825062" y="3239876"/>
            <a:ext cx="233264" cy="249917"/>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pic>
        <p:nvPicPr>
          <p:cNvPr id="15" name="Imagem 14" descr="Tabela&#10;&#10;Descrição gerada automaticamente">
            <a:extLst>
              <a:ext uri="{FF2B5EF4-FFF2-40B4-BE49-F238E27FC236}">
                <a16:creationId xmlns:a16="http://schemas.microsoft.com/office/drawing/2014/main" id="{B0770181-18D8-425E-92A4-04FDA80EAD9D}"/>
              </a:ext>
            </a:extLst>
          </p:cNvPr>
          <p:cNvPicPr>
            <a:picLocks noChangeAspect="1"/>
          </p:cNvPicPr>
          <p:nvPr/>
        </p:nvPicPr>
        <p:blipFill>
          <a:blip r:embed="rId4"/>
          <a:stretch>
            <a:fillRect/>
          </a:stretch>
        </p:blipFill>
        <p:spPr>
          <a:xfrm>
            <a:off x="7591446" y="1796779"/>
            <a:ext cx="4361486" cy="3494412"/>
          </a:xfrm>
          <a:prstGeom prst="rect">
            <a:avLst/>
          </a:prstGeom>
        </p:spPr>
      </p:pic>
      <p:pic>
        <p:nvPicPr>
          <p:cNvPr id="17" name="Imagem 16" descr="Gráfico&#10;&#10;Descrição gerada automaticamente com confiança média">
            <a:extLst>
              <a:ext uri="{FF2B5EF4-FFF2-40B4-BE49-F238E27FC236}">
                <a16:creationId xmlns:a16="http://schemas.microsoft.com/office/drawing/2014/main" id="{E6DBE116-1C7B-43B8-83BF-D99F206ACACD}"/>
              </a:ext>
            </a:extLst>
          </p:cNvPr>
          <p:cNvPicPr>
            <a:picLocks noChangeAspect="1"/>
          </p:cNvPicPr>
          <p:nvPr/>
        </p:nvPicPr>
        <p:blipFill>
          <a:blip r:embed="rId5"/>
          <a:stretch>
            <a:fillRect/>
          </a:stretch>
        </p:blipFill>
        <p:spPr>
          <a:xfrm>
            <a:off x="7612238" y="5144787"/>
            <a:ext cx="4182495" cy="1137523"/>
          </a:xfrm>
          <a:prstGeom prst="rect">
            <a:avLst/>
          </a:prstGeom>
        </p:spPr>
      </p:pic>
      <p:sp>
        <p:nvSpPr>
          <p:cNvPr id="18" name="CaixaDeTexto 17">
            <a:extLst>
              <a:ext uri="{FF2B5EF4-FFF2-40B4-BE49-F238E27FC236}">
                <a16:creationId xmlns:a16="http://schemas.microsoft.com/office/drawing/2014/main" id="{18FEA8BF-ABB4-4091-966B-3D52C86B09C4}"/>
              </a:ext>
            </a:extLst>
          </p:cNvPr>
          <p:cNvSpPr txBox="1"/>
          <p:nvPr/>
        </p:nvSpPr>
        <p:spPr>
          <a:xfrm>
            <a:off x="2374711" y="6605003"/>
            <a:ext cx="1941557" cy="461665"/>
          </a:xfrm>
          <a:prstGeom prst="rect">
            <a:avLst/>
          </a:prstGeom>
          <a:noFill/>
        </p:spPr>
        <p:txBody>
          <a:bodyPr wrap="none" rtlCol="0">
            <a:spAutoFit/>
          </a:bodyPr>
          <a:lstStyle/>
          <a:p>
            <a:r>
              <a:rPr lang="pt-BR" sz="1400" dirty="0">
                <a:solidFill>
                  <a:schemeClr val="accent4">
                    <a:lumMod val="20000"/>
                    <a:lumOff val="80000"/>
                  </a:schemeClr>
                </a:solidFill>
              </a:rPr>
              <a:t>2016</a:t>
            </a:r>
            <a:r>
              <a:rPr lang="pt-BR" dirty="0"/>
              <a:t> </a:t>
            </a:r>
            <a:r>
              <a:rPr lang="pt-BR" sz="2400" dirty="0">
                <a:solidFill>
                  <a:schemeClr val="accent4">
                    <a:lumMod val="40000"/>
                    <a:lumOff val="60000"/>
                  </a:schemeClr>
                </a:solidFill>
              </a:rPr>
              <a:t>2017-2018</a:t>
            </a:r>
          </a:p>
        </p:txBody>
      </p:sp>
      <p:sp>
        <p:nvSpPr>
          <p:cNvPr id="19" name="Espaço Reservado para Número de Slide 18">
            <a:extLst>
              <a:ext uri="{FF2B5EF4-FFF2-40B4-BE49-F238E27FC236}">
                <a16:creationId xmlns:a16="http://schemas.microsoft.com/office/drawing/2014/main" id="{B90876BA-A112-4595-B05B-ECF01557A937}"/>
              </a:ext>
            </a:extLst>
          </p:cNvPr>
          <p:cNvSpPr>
            <a:spLocks noGrp="1"/>
          </p:cNvSpPr>
          <p:nvPr>
            <p:ph type="sldNum" sz="quarter" idx="12"/>
          </p:nvPr>
        </p:nvSpPr>
        <p:spPr>
          <a:xfrm>
            <a:off x="9336157" y="52496"/>
            <a:ext cx="2743200" cy="365125"/>
          </a:xfrm>
        </p:spPr>
        <p:txBody>
          <a:bodyPr/>
          <a:lstStyle/>
          <a:p>
            <a:fld id="{4C06C6F0-C69E-4E17-9C69-5C49FB3AF04E}" type="slidenum">
              <a:rPr lang="pt-BR" smtClean="0"/>
              <a:t>12</a:t>
            </a:fld>
            <a:endParaRPr lang="pt-BR"/>
          </a:p>
        </p:txBody>
      </p:sp>
    </p:spTree>
    <p:extLst>
      <p:ext uri="{BB962C8B-B14F-4D97-AF65-F5344CB8AC3E}">
        <p14:creationId xmlns:p14="http://schemas.microsoft.com/office/powerpoint/2010/main" val="369718471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7" name="Imagem 6" descr="Interface gráfica do usuário, Linha do tempo&#10;&#10;Descrição gerada automaticamente">
            <a:extLst>
              <a:ext uri="{FF2B5EF4-FFF2-40B4-BE49-F238E27FC236}">
                <a16:creationId xmlns:a16="http://schemas.microsoft.com/office/drawing/2014/main" id="{6F92AD0A-7294-4AE8-B1E6-A559FF64635D}"/>
              </a:ext>
            </a:extLst>
          </p:cNvPr>
          <p:cNvPicPr>
            <a:picLocks noChangeAspect="1"/>
          </p:cNvPicPr>
          <p:nvPr/>
        </p:nvPicPr>
        <p:blipFill>
          <a:blip r:embed="rId3"/>
          <a:stretch>
            <a:fillRect/>
          </a:stretch>
        </p:blipFill>
        <p:spPr>
          <a:xfrm>
            <a:off x="0" y="1793869"/>
            <a:ext cx="5473573" cy="4128854"/>
          </a:xfrm>
          <a:prstGeom prst="rect">
            <a:avLst/>
          </a:prstGeom>
        </p:spPr>
      </p:pic>
      <p:pic>
        <p:nvPicPr>
          <p:cNvPr id="9" name="Imagem 8" descr="Interface gráfica do usuário&#10;&#10;Descrição gerada automaticamente">
            <a:extLst>
              <a:ext uri="{FF2B5EF4-FFF2-40B4-BE49-F238E27FC236}">
                <a16:creationId xmlns:a16="http://schemas.microsoft.com/office/drawing/2014/main" id="{F6481B29-1B61-49E5-8A41-45E5D848F5E2}"/>
              </a:ext>
            </a:extLst>
          </p:cNvPr>
          <p:cNvPicPr>
            <a:picLocks noChangeAspect="1"/>
          </p:cNvPicPr>
          <p:nvPr/>
        </p:nvPicPr>
        <p:blipFill>
          <a:blip r:embed="rId4"/>
          <a:stretch>
            <a:fillRect/>
          </a:stretch>
        </p:blipFill>
        <p:spPr>
          <a:xfrm>
            <a:off x="5630985" y="1793869"/>
            <a:ext cx="5997797" cy="4127195"/>
          </a:xfrm>
          <a:prstGeom prst="rect">
            <a:avLst/>
          </a:prstGeom>
        </p:spPr>
      </p:pic>
      <p:sp>
        <p:nvSpPr>
          <p:cNvPr id="13" name="Espaço Reservado para Número de Slide 12">
            <a:extLst>
              <a:ext uri="{FF2B5EF4-FFF2-40B4-BE49-F238E27FC236}">
                <a16:creationId xmlns:a16="http://schemas.microsoft.com/office/drawing/2014/main" id="{ED60EC6F-6AEB-4015-B73F-F4DEDF115DB2}"/>
              </a:ext>
            </a:extLst>
          </p:cNvPr>
          <p:cNvSpPr>
            <a:spLocks noGrp="1"/>
          </p:cNvSpPr>
          <p:nvPr>
            <p:ph type="sldNum" sz="quarter" idx="12"/>
          </p:nvPr>
        </p:nvSpPr>
        <p:spPr>
          <a:xfrm>
            <a:off x="9356034" y="53951"/>
            <a:ext cx="2743200" cy="365125"/>
          </a:xfrm>
        </p:spPr>
        <p:txBody>
          <a:bodyPr/>
          <a:lstStyle/>
          <a:p>
            <a:fld id="{4C06C6F0-C69E-4E17-9C69-5C49FB3AF04E}" type="slidenum">
              <a:rPr lang="pt-BR" smtClean="0"/>
              <a:t>13</a:t>
            </a:fld>
            <a:endParaRPr lang="pt-BR" dirty="0"/>
          </a:p>
        </p:txBody>
      </p:sp>
    </p:spTree>
    <p:extLst>
      <p:ext uri="{BB962C8B-B14F-4D97-AF65-F5344CB8AC3E}">
        <p14:creationId xmlns:p14="http://schemas.microsoft.com/office/powerpoint/2010/main" val="1791053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3" name="Imagem 2" descr="Texto&#10;&#10;Descrição gerada automaticamente">
            <a:extLst>
              <a:ext uri="{FF2B5EF4-FFF2-40B4-BE49-F238E27FC236}">
                <a16:creationId xmlns:a16="http://schemas.microsoft.com/office/drawing/2014/main" id="{E763DD2F-83DC-405E-B737-3E38EE49365B}"/>
              </a:ext>
            </a:extLst>
          </p:cNvPr>
          <p:cNvPicPr>
            <a:picLocks noChangeAspect="1"/>
          </p:cNvPicPr>
          <p:nvPr/>
        </p:nvPicPr>
        <p:blipFill>
          <a:blip r:embed="rId3"/>
          <a:stretch>
            <a:fillRect/>
          </a:stretch>
        </p:blipFill>
        <p:spPr>
          <a:xfrm>
            <a:off x="6248896" y="1635627"/>
            <a:ext cx="4766725" cy="3690368"/>
          </a:xfrm>
          <a:prstGeom prst="rect">
            <a:avLst/>
          </a:prstGeom>
        </p:spPr>
      </p:pic>
      <p:pic>
        <p:nvPicPr>
          <p:cNvPr id="5" name="Imagem 4" descr="Interface gráfica do usuário, Texto&#10;&#10;Descrição gerada automaticamente">
            <a:extLst>
              <a:ext uri="{FF2B5EF4-FFF2-40B4-BE49-F238E27FC236}">
                <a16:creationId xmlns:a16="http://schemas.microsoft.com/office/drawing/2014/main" id="{4403CE1F-4A38-4702-B3D8-097319A78ECD}"/>
              </a:ext>
            </a:extLst>
          </p:cNvPr>
          <p:cNvPicPr>
            <a:picLocks noChangeAspect="1"/>
          </p:cNvPicPr>
          <p:nvPr/>
        </p:nvPicPr>
        <p:blipFill>
          <a:blip r:embed="rId4"/>
          <a:stretch>
            <a:fillRect/>
          </a:stretch>
        </p:blipFill>
        <p:spPr>
          <a:xfrm>
            <a:off x="1265832" y="1635627"/>
            <a:ext cx="4829785" cy="3586745"/>
          </a:xfrm>
          <a:prstGeom prst="rect">
            <a:avLst/>
          </a:prstGeom>
        </p:spPr>
      </p:pic>
      <p:sp>
        <p:nvSpPr>
          <p:cNvPr id="2" name="Espaço Reservado para Número de Slide 1">
            <a:extLst>
              <a:ext uri="{FF2B5EF4-FFF2-40B4-BE49-F238E27FC236}">
                <a16:creationId xmlns:a16="http://schemas.microsoft.com/office/drawing/2014/main" id="{BF5C6AD4-4826-4E11-AB9A-3A8D6FF7A780}"/>
              </a:ext>
            </a:extLst>
          </p:cNvPr>
          <p:cNvSpPr>
            <a:spLocks noGrp="1"/>
          </p:cNvSpPr>
          <p:nvPr>
            <p:ph type="sldNum" sz="quarter" idx="12"/>
          </p:nvPr>
        </p:nvSpPr>
        <p:spPr>
          <a:xfrm>
            <a:off x="9448034" y="152879"/>
            <a:ext cx="2743200" cy="365125"/>
          </a:xfrm>
        </p:spPr>
        <p:txBody>
          <a:bodyPr/>
          <a:lstStyle/>
          <a:p>
            <a:fld id="{4C06C6F0-C69E-4E17-9C69-5C49FB3AF04E}" type="slidenum">
              <a:rPr lang="pt-BR" smtClean="0"/>
              <a:t>14</a:t>
            </a:fld>
            <a:endParaRPr lang="pt-BR" dirty="0"/>
          </a:p>
        </p:txBody>
      </p:sp>
    </p:spTree>
    <p:extLst>
      <p:ext uri="{BB962C8B-B14F-4D97-AF65-F5344CB8AC3E}">
        <p14:creationId xmlns:p14="http://schemas.microsoft.com/office/powerpoint/2010/main" val="13578435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7" name="Imagem 6" descr="Interface gráfica do usuário, Aplicativo&#10;&#10;Descrição gerada automaticamente">
            <a:extLst>
              <a:ext uri="{FF2B5EF4-FFF2-40B4-BE49-F238E27FC236}">
                <a16:creationId xmlns:a16="http://schemas.microsoft.com/office/drawing/2014/main" id="{CFE9C043-4F95-42AC-9FE8-3C0A5DA53379}"/>
              </a:ext>
            </a:extLst>
          </p:cNvPr>
          <p:cNvPicPr>
            <a:picLocks noChangeAspect="1"/>
          </p:cNvPicPr>
          <p:nvPr/>
        </p:nvPicPr>
        <p:blipFill>
          <a:blip r:embed="rId3"/>
          <a:stretch>
            <a:fillRect/>
          </a:stretch>
        </p:blipFill>
        <p:spPr>
          <a:xfrm>
            <a:off x="143838" y="1390223"/>
            <a:ext cx="11527605" cy="1706927"/>
          </a:xfrm>
          <a:prstGeom prst="rect">
            <a:avLst/>
          </a:prstGeom>
        </p:spPr>
      </p:pic>
      <p:pic>
        <p:nvPicPr>
          <p:cNvPr id="9" name="Imagem 8" descr="Interface gráfica do usuário, Gráfico&#10;&#10;Descrição gerada automaticamente">
            <a:extLst>
              <a:ext uri="{FF2B5EF4-FFF2-40B4-BE49-F238E27FC236}">
                <a16:creationId xmlns:a16="http://schemas.microsoft.com/office/drawing/2014/main" id="{5B34F813-0BFC-45B9-9359-31C37A094B4C}"/>
              </a:ext>
            </a:extLst>
          </p:cNvPr>
          <p:cNvPicPr>
            <a:picLocks noChangeAspect="1"/>
          </p:cNvPicPr>
          <p:nvPr/>
        </p:nvPicPr>
        <p:blipFill>
          <a:blip r:embed="rId4"/>
          <a:stretch>
            <a:fillRect/>
          </a:stretch>
        </p:blipFill>
        <p:spPr>
          <a:xfrm>
            <a:off x="289555" y="3429000"/>
            <a:ext cx="4929716" cy="3171935"/>
          </a:xfrm>
          <a:prstGeom prst="rect">
            <a:avLst/>
          </a:prstGeom>
        </p:spPr>
      </p:pic>
      <p:pic>
        <p:nvPicPr>
          <p:cNvPr id="14" name="Imagem 13" descr="Uma imagem contendo Interface gráfica do usuário&#10;&#10;Descrição gerada automaticamente">
            <a:extLst>
              <a:ext uri="{FF2B5EF4-FFF2-40B4-BE49-F238E27FC236}">
                <a16:creationId xmlns:a16="http://schemas.microsoft.com/office/drawing/2014/main" id="{12A307E9-5F7B-40AA-BB2A-3EB315DF356A}"/>
              </a:ext>
            </a:extLst>
          </p:cNvPr>
          <p:cNvPicPr>
            <a:picLocks noChangeAspect="1"/>
          </p:cNvPicPr>
          <p:nvPr/>
        </p:nvPicPr>
        <p:blipFill>
          <a:blip r:embed="rId5"/>
          <a:stretch>
            <a:fillRect/>
          </a:stretch>
        </p:blipFill>
        <p:spPr>
          <a:xfrm>
            <a:off x="6638296" y="3429000"/>
            <a:ext cx="4860478" cy="3171935"/>
          </a:xfrm>
          <a:prstGeom prst="rect">
            <a:avLst/>
          </a:prstGeom>
        </p:spPr>
      </p:pic>
      <p:sp>
        <p:nvSpPr>
          <p:cNvPr id="16" name="Espaço Reservado para Número de Slide 15">
            <a:extLst>
              <a:ext uri="{FF2B5EF4-FFF2-40B4-BE49-F238E27FC236}">
                <a16:creationId xmlns:a16="http://schemas.microsoft.com/office/drawing/2014/main" id="{0C6AF224-E7D4-41D7-B361-D9A4ECEA2FF8}"/>
              </a:ext>
            </a:extLst>
          </p:cNvPr>
          <p:cNvSpPr>
            <a:spLocks noGrp="1"/>
          </p:cNvSpPr>
          <p:nvPr>
            <p:ph type="sldNum" sz="quarter" idx="12"/>
          </p:nvPr>
        </p:nvSpPr>
        <p:spPr>
          <a:xfrm>
            <a:off x="9306339" y="193887"/>
            <a:ext cx="2743200" cy="365125"/>
          </a:xfrm>
        </p:spPr>
        <p:txBody>
          <a:bodyPr/>
          <a:lstStyle/>
          <a:p>
            <a:fld id="{4C06C6F0-C69E-4E17-9C69-5C49FB3AF04E}" type="slidenum">
              <a:rPr lang="pt-BR" smtClean="0"/>
              <a:t>15</a:t>
            </a:fld>
            <a:endParaRPr lang="pt-BR" dirty="0"/>
          </a:p>
        </p:txBody>
      </p:sp>
    </p:spTree>
    <p:extLst>
      <p:ext uri="{BB962C8B-B14F-4D97-AF65-F5344CB8AC3E}">
        <p14:creationId xmlns:p14="http://schemas.microsoft.com/office/powerpoint/2010/main" val="31057762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3" name="Imagem 2" descr="Interface gráfica do usuário&#10;&#10;Descrição gerada automaticamente">
            <a:extLst>
              <a:ext uri="{FF2B5EF4-FFF2-40B4-BE49-F238E27FC236}">
                <a16:creationId xmlns:a16="http://schemas.microsoft.com/office/drawing/2014/main" id="{301FAADA-5B20-48EA-B6A6-8C61E0A2B559}"/>
              </a:ext>
            </a:extLst>
          </p:cNvPr>
          <p:cNvPicPr>
            <a:picLocks noChangeAspect="1"/>
          </p:cNvPicPr>
          <p:nvPr/>
        </p:nvPicPr>
        <p:blipFill>
          <a:blip r:embed="rId3"/>
          <a:stretch>
            <a:fillRect/>
          </a:stretch>
        </p:blipFill>
        <p:spPr>
          <a:xfrm>
            <a:off x="289319" y="1190230"/>
            <a:ext cx="11612596" cy="3543795"/>
          </a:xfrm>
          <a:prstGeom prst="rect">
            <a:avLst/>
          </a:prstGeom>
        </p:spPr>
      </p:pic>
      <p:pic>
        <p:nvPicPr>
          <p:cNvPr id="5" name="Imagem 4">
            <a:extLst>
              <a:ext uri="{FF2B5EF4-FFF2-40B4-BE49-F238E27FC236}">
                <a16:creationId xmlns:a16="http://schemas.microsoft.com/office/drawing/2014/main" id="{FE644520-E5B3-4D20-94FC-8DD20A9091BC}"/>
              </a:ext>
            </a:extLst>
          </p:cNvPr>
          <p:cNvPicPr>
            <a:picLocks noChangeAspect="1"/>
          </p:cNvPicPr>
          <p:nvPr/>
        </p:nvPicPr>
        <p:blipFill>
          <a:blip r:embed="rId4"/>
          <a:stretch>
            <a:fillRect/>
          </a:stretch>
        </p:blipFill>
        <p:spPr>
          <a:xfrm>
            <a:off x="289319" y="5000927"/>
            <a:ext cx="11612596" cy="1333686"/>
          </a:xfrm>
          <a:prstGeom prst="rect">
            <a:avLst/>
          </a:prstGeom>
        </p:spPr>
      </p:pic>
      <p:sp>
        <p:nvSpPr>
          <p:cNvPr id="6" name="Espaço Reservado para Número de Slide 5">
            <a:extLst>
              <a:ext uri="{FF2B5EF4-FFF2-40B4-BE49-F238E27FC236}">
                <a16:creationId xmlns:a16="http://schemas.microsoft.com/office/drawing/2014/main" id="{6892FDF5-F5FC-41C8-8BDE-0185785BB797}"/>
              </a:ext>
            </a:extLst>
          </p:cNvPr>
          <p:cNvSpPr>
            <a:spLocks noGrp="1"/>
          </p:cNvSpPr>
          <p:nvPr>
            <p:ph type="sldNum" sz="quarter" idx="12"/>
          </p:nvPr>
        </p:nvSpPr>
        <p:spPr>
          <a:xfrm>
            <a:off x="9266583" y="158262"/>
            <a:ext cx="2743200" cy="365125"/>
          </a:xfrm>
        </p:spPr>
        <p:txBody>
          <a:bodyPr/>
          <a:lstStyle/>
          <a:p>
            <a:fld id="{4C06C6F0-C69E-4E17-9C69-5C49FB3AF04E}" type="slidenum">
              <a:rPr lang="pt-BR" smtClean="0"/>
              <a:t>16</a:t>
            </a:fld>
            <a:endParaRPr lang="pt-BR" dirty="0"/>
          </a:p>
        </p:txBody>
      </p:sp>
    </p:spTree>
    <p:extLst>
      <p:ext uri="{BB962C8B-B14F-4D97-AF65-F5344CB8AC3E}">
        <p14:creationId xmlns:p14="http://schemas.microsoft.com/office/powerpoint/2010/main" val="1913169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9" name="Rectangle 8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998906"/>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9" name="Imagem 8" descr="Interface gráfica do usuário, Aplicativo&#10;&#10;Descrição gerada automaticamente">
            <a:extLst>
              <a:ext uri="{FF2B5EF4-FFF2-40B4-BE49-F238E27FC236}">
                <a16:creationId xmlns:a16="http://schemas.microsoft.com/office/drawing/2014/main" id="{E89B5FE1-90EF-4C96-934C-074E522B4B58}"/>
              </a:ext>
            </a:extLst>
          </p:cNvPr>
          <p:cNvPicPr>
            <a:picLocks noChangeAspect="1"/>
          </p:cNvPicPr>
          <p:nvPr/>
        </p:nvPicPr>
        <p:blipFill rotWithShape="1">
          <a:blip r:embed="rId2"/>
          <a:srcRect l="14057" r="9357" b="3"/>
          <a:stretch/>
        </p:blipFill>
        <p:spPr>
          <a:xfrm>
            <a:off x="191086" y="1170621"/>
            <a:ext cx="5813197" cy="6129087"/>
          </a:xfrm>
          <a:prstGeom prst="rect">
            <a:avLst/>
          </a:prstGeom>
        </p:spPr>
      </p:pic>
      <p:pic>
        <p:nvPicPr>
          <p:cNvPr id="4" name="Imagem 3" descr="Gráfico&#10;&#10;Descrição gerada automaticamente">
            <a:extLst>
              <a:ext uri="{FF2B5EF4-FFF2-40B4-BE49-F238E27FC236}">
                <a16:creationId xmlns:a16="http://schemas.microsoft.com/office/drawing/2014/main" id="{ED5EAA50-8F4C-462B-BB1D-834A92C71A35}"/>
              </a:ext>
            </a:extLst>
          </p:cNvPr>
          <p:cNvPicPr>
            <a:picLocks noChangeAspect="1"/>
          </p:cNvPicPr>
          <p:nvPr/>
        </p:nvPicPr>
        <p:blipFill rotWithShape="1">
          <a:blip r:embed="rId3"/>
          <a:srcRect t="14622"/>
          <a:stretch/>
        </p:blipFill>
        <p:spPr>
          <a:xfrm>
            <a:off x="6196929" y="1170622"/>
            <a:ext cx="5803986" cy="3171422"/>
          </a:xfrm>
          <a:prstGeom prst="rect">
            <a:avLst/>
          </a:prstGeom>
        </p:spPr>
      </p:pic>
      <p:pic>
        <p:nvPicPr>
          <p:cNvPr id="7" name="Imagem 6" descr="Gráfico, Gráfico de caixa estreita&#10;&#10;Descrição gerada automaticamente">
            <a:extLst>
              <a:ext uri="{FF2B5EF4-FFF2-40B4-BE49-F238E27FC236}">
                <a16:creationId xmlns:a16="http://schemas.microsoft.com/office/drawing/2014/main" id="{CB918A71-D269-4625-A824-1E3C986DBF61}"/>
              </a:ext>
            </a:extLst>
          </p:cNvPr>
          <p:cNvPicPr>
            <a:picLocks noChangeAspect="1"/>
          </p:cNvPicPr>
          <p:nvPr/>
        </p:nvPicPr>
        <p:blipFill rotWithShape="1">
          <a:blip r:embed="rId4"/>
          <a:srcRect t="20746"/>
          <a:stretch/>
        </p:blipFill>
        <p:spPr>
          <a:xfrm>
            <a:off x="6196929" y="4513762"/>
            <a:ext cx="5786386" cy="2785950"/>
          </a:xfrm>
          <a:prstGeom prst="rect">
            <a:avLst/>
          </a:prstGeom>
        </p:spPr>
      </p:pic>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5"/>
          <a:stretch>
            <a:fillRect/>
          </a:stretch>
        </p:blipFill>
        <p:spPr>
          <a:xfrm>
            <a:off x="0" y="0"/>
            <a:ext cx="12192000" cy="998906"/>
          </a:xfrm>
          <a:prstGeom prst="rect">
            <a:avLst/>
          </a:prstGeom>
        </p:spPr>
      </p:pic>
      <p:sp>
        <p:nvSpPr>
          <p:cNvPr id="10" name="Espaço Reservado para Número de Slide 9">
            <a:extLst>
              <a:ext uri="{FF2B5EF4-FFF2-40B4-BE49-F238E27FC236}">
                <a16:creationId xmlns:a16="http://schemas.microsoft.com/office/drawing/2014/main" id="{525FDF33-79C9-4158-8BF1-20C1764EEAA4}"/>
              </a:ext>
            </a:extLst>
          </p:cNvPr>
          <p:cNvSpPr>
            <a:spLocks noGrp="1"/>
          </p:cNvSpPr>
          <p:nvPr>
            <p:ph type="sldNum" sz="quarter" idx="12"/>
          </p:nvPr>
        </p:nvSpPr>
        <p:spPr>
          <a:xfrm>
            <a:off x="9257715" y="134328"/>
            <a:ext cx="2743200" cy="365125"/>
          </a:xfrm>
        </p:spPr>
        <p:txBody>
          <a:bodyPr/>
          <a:lstStyle/>
          <a:p>
            <a:fld id="{4C06C6F0-C69E-4E17-9C69-5C49FB3AF04E}" type="slidenum">
              <a:rPr lang="pt-BR" smtClean="0"/>
              <a:t>17</a:t>
            </a:fld>
            <a:endParaRPr lang="pt-BR" dirty="0"/>
          </a:p>
        </p:txBody>
      </p:sp>
    </p:spTree>
    <p:extLst>
      <p:ext uri="{BB962C8B-B14F-4D97-AF65-F5344CB8AC3E}">
        <p14:creationId xmlns:p14="http://schemas.microsoft.com/office/powerpoint/2010/main" val="44589855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5" name="Rectangle 16">
            <a:extLst>
              <a:ext uri="{FF2B5EF4-FFF2-40B4-BE49-F238E27FC236}">
                <a16:creationId xmlns:a16="http://schemas.microsoft.com/office/drawing/2014/main" id="{A9F529C3-C941-49FD-8C67-82F134F64BD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solidFill>
            <a:schemeClr val="tx1">
              <a:lumMod val="50000"/>
              <a:lumOff val="5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20586029-32A0-47E5-9AEC-AE3ABA6B94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77012" y="1478966"/>
            <a:ext cx="11237976" cy="5897880"/>
          </a:xfrm>
          <a:prstGeom prst="rect">
            <a:avLst/>
          </a:prstGeom>
          <a:solidFill>
            <a:srgbClr val="FFFFFF"/>
          </a:solidFill>
          <a:ln w="9525">
            <a:noFill/>
          </a:ln>
          <a:effectLst>
            <a:outerShdw blurRad="63500" dist="17780" dir="5400000" algn="t" rotWithShape="0">
              <a:prstClr val="black">
                <a:alpha val="4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5" name="Rectangle 102">
            <a:extLst>
              <a:ext uri="{FF2B5EF4-FFF2-40B4-BE49-F238E27FC236}">
                <a16:creationId xmlns:a16="http://schemas.microsoft.com/office/drawing/2014/main" id="{11BE3FA7-0D70-4431-814F-D8C40576EA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998906"/>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Imagem 6" descr="Uma imagem contendo Mapa&#10;&#10;Descrição gerada automaticamente">
            <a:extLst>
              <a:ext uri="{FF2B5EF4-FFF2-40B4-BE49-F238E27FC236}">
                <a16:creationId xmlns:a16="http://schemas.microsoft.com/office/drawing/2014/main" id="{DBAF8D47-3140-4CDE-B3BD-A8AA3602FDE2}"/>
              </a:ext>
            </a:extLst>
          </p:cNvPr>
          <p:cNvPicPr>
            <a:picLocks noChangeAspect="1"/>
          </p:cNvPicPr>
          <p:nvPr/>
        </p:nvPicPr>
        <p:blipFill rotWithShape="1">
          <a:blip r:embed="rId2"/>
          <a:srcRect t="4249" r="3" b="5"/>
          <a:stretch/>
        </p:blipFill>
        <p:spPr>
          <a:xfrm>
            <a:off x="6253817" y="1745562"/>
            <a:ext cx="5294715" cy="5364688"/>
          </a:xfrm>
          <a:prstGeom prst="rect">
            <a:avLst/>
          </a:prstGeom>
        </p:spPr>
      </p:pic>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3"/>
          <a:stretch>
            <a:fillRect/>
          </a:stretch>
        </p:blipFill>
        <p:spPr>
          <a:xfrm>
            <a:off x="0" y="0"/>
            <a:ext cx="12192000" cy="998906"/>
          </a:xfrm>
          <a:prstGeom prst="rect">
            <a:avLst/>
          </a:prstGeom>
        </p:spPr>
      </p:pic>
      <p:pic>
        <p:nvPicPr>
          <p:cNvPr id="9" name="Imagem 8" descr="Gráfico, Gráfico de dispersão&#10;&#10;Descrição gerada automaticamente">
            <a:extLst>
              <a:ext uri="{FF2B5EF4-FFF2-40B4-BE49-F238E27FC236}">
                <a16:creationId xmlns:a16="http://schemas.microsoft.com/office/drawing/2014/main" id="{DDE9A9CA-FB95-40EF-8B92-AA220CF3F244}"/>
              </a:ext>
            </a:extLst>
          </p:cNvPr>
          <p:cNvPicPr>
            <a:picLocks noChangeAspect="1"/>
          </p:cNvPicPr>
          <p:nvPr/>
        </p:nvPicPr>
        <p:blipFill>
          <a:blip r:embed="rId4"/>
          <a:stretch>
            <a:fillRect/>
          </a:stretch>
        </p:blipFill>
        <p:spPr>
          <a:xfrm>
            <a:off x="332518" y="2422207"/>
            <a:ext cx="5680255" cy="3337148"/>
          </a:xfrm>
          <a:prstGeom prst="rect">
            <a:avLst/>
          </a:prstGeom>
        </p:spPr>
      </p:pic>
      <p:cxnSp>
        <p:nvCxnSpPr>
          <p:cNvPr id="21" name="Straight Connector 20">
            <a:extLst>
              <a:ext uri="{FF2B5EF4-FFF2-40B4-BE49-F238E27FC236}">
                <a16:creationId xmlns:a16="http://schemas.microsoft.com/office/drawing/2014/main" id="{8C730EAB-A532-4295-A302-FB4B90DB9F5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79958" y="2141906"/>
            <a:ext cx="0" cy="4572000"/>
          </a:xfrm>
          <a:prstGeom prst="line">
            <a:avLst/>
          </a:prstGeom>
          <a:ln>
            <a:solidFill>
              <a:srgbClr val="4E4E4E"/>
            </a:solidFill>
          </a:ln>
        </p:spPr>
        <p:style>
          <a:lnRef idx="1">
            <a:schemeClr val="accent1"/>
          </a:lnRef>
          <a:fillRef idx="0">
            <a:schemeClr val="accent1"/>
          </a:fillRef>
          <a:effectRef idx="0">
            <a:schemeClr val="accent1"/>
          </a:effectRef>
          <a:fontRef idx="minor">
            <a:schemeClr val="tx1"/>
          </a:fontRef>
        </p:style>
      </p:cxnSp>
      <p:sp>
        <p:nvSpPr>
          <p:cNvPr id="13" name="Espaço Reservado para Número de Slide 12">
            <a:extLst>
              <a:ext uri="{FF2B5EF4-FFF2-40B4-BE49-F238E27FC236}">
                <a16:creationId xmlns:a16="http://schemas.microsoft.com/office/drawing/2014/main" id="{C2D5FF09-9B25-4FEA-BA91-C5C24FB5474A}"/>
              </a:ext>
            </a:extLst>
          </p:cNvPr>
          <p:cNvSpPr>
            <a:spLocks noGrp="1"/>
          </p:cNvSpPr>
          <p:nvPr>
            <p:ph type="sldNum" sz="quarter" idx="12"/>
          </p:nvPr>
        </p:nvSpPr>
        <p:spPr>
          <a:xfrm>
            <a:off x="9276522" y="153721"/>
            <a:ext cx="2743200" cy="365125"/>
          </a:xfrm>
        </p:spPr>
        <p:txBody>
          <a:bodyPr/>
          <a:lstStyle/>
          <a:p>
            <a:fld id="{4C06C6F0-C69E-4E17-9C69-5C49FB3AF04E}" type="slidenum">
              <a:rPr lang="pt-BR" smtClean="0"/>
              <a:t>18</a:t>
            </a:fld>
            <a:endParaRPr lang="pt-BR" dirty="0"/>
          </a:p>
        </p:txBody>
      </p:sp>
    </p:spTree>
    <p:extLst>
      <p:ext uri="{BB962C8B-B14F-4D97-AF65-F5344CB8AC3E}">
        <p14:creationId xmlns:p14="http://schemas.microsoft.com/office/powerpoint/2010/main" val="11145444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3074" name="Picture 2">
            <a:extLst>
              <a:ext uri="{FF2B5EF4-FFF2-40B4-BE49-F238E27FC236}">
                <a16:creationId xmlns:a16="http://schemas.microsoft.com/office/drawing/2014/main" id="{0B31CBBC-43A7-4E47-8D50-292DE1D4F9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90482" y="1576447"/>
            <a:ext cx="6163620" cy="3179288"/>
          </a:xfrm>
          <a:prstGeom prst="rect">
            <a:avLst/>
          </a:prstGeom>
          <a:noFill/>
          <a:extLst>
            <a:ext uri="{909E8E84-426E-40DD-AFC4-6F175D3DCCD1}">
              <a14:hiddenFill xmlns:a14="http://schemas.microsoft.com/office/drawing/2010/main">
                <a:solidFill>
                  <a:srgbClr val="FFFFFF"/>
                </a:solidFill>
              </a14:hiddenFill>
            </a:ext>
          </a:extLst>
        </p:spPr>
      </p:pic>
      <p:sp>
        <p:nvSpPr>
          <p:cNvPr id="13" name="CaixaDeTexto 12">
            <a:extLst>
              <a:ext uri="{FF2B5EF4-FFF2-40B4-BE49-F238E27FC236}">
                <a16:creationId xmlns:a16="http://schemas.microsoft.com/office/drawing/2014/main" id="{CDF861EA-1994-46AE-97E8-ABA0A0DE90F1}"/>
              </a:ext>
            </a:extLst>
          </p:cNvPr>
          <p:cNvSpPr txBox="1"/>
          <p:nvPr/>
        </p:nvSpPr>
        <p:spPr>
          <a:xfrm>
            <a:off x="383236" y="5812045"/>
            <a:ext cx="6093724" cy="1200329"/>
          </a:xfrm>
          <a:prstGeom prst="rect">
            <a:avLst/>
          </a:prstGeom>
          <a:noFill/>
        </p:spPr>
        <p:txBody>
          <a:bodyPr wrap="square">
            <a:spAutoFit/>
          </a:bodyPr>
          <a:lstStyle/>
          <a:p>
            <a:pPr rtl="0" fontAlgn="base">
              <a:spcBef>
                <a:spcPts val="0"/>
              </a:spcBef>
              <a:spcAft>
                <a:spcPts val="0"/>
              </a:spcAft>
              <a:buFont typeface="Arial" panose="020B0604020202020204" pitchFamily="34" charset="0"/>
              <a:buChar char="•"/>
            </a:pPr>
            <a:r>
              <a:rPr lang="en-US" sz="2400" b="1" i="0" u="none" strike="noStrike" dirty="0">
                <a:solidFill>
                  <a:srgbClr val="FFFF00"/>
                </a:solidFill>
                <a:effectLst/>
                <a:latin typeface="Arial" panose="020B0604020202020204" pitchFamily="34" charset="0"/>
              </a:rPr>
              <a:t>First eruption since 1972</a:t>
            </a:r>
          </a:p>
          <a:p>
            <a:pPr rtl="0" fontAlgn="base">
              <a:spcBef>
                <a:spcPts val="0"/>
              </a:spcBef>
              <a:spcAft>
                <a:spcPts val="0"/>
              </a:spcAft>
              <a:buFont typeface="Arial" panose="020B0604020202020204" pitchFamily="34" charset="0"/>
              <a:buChar char="•"/>
            </a:pPr>
            <a:r>
              <a:rPr lang="en-US" sz="2400" b="1" i="0" u="none" strike="noStrike" dirty="0">
                <a:solidFill>
                  <a:srgbClr val="FFFF00"/>
                </a:solidFill>
                <a:effectLst/>
                <a:latin typeface="Arial" panose="020B0604020202020204" pitchFamily="34" charset="0"/>
              </a:rPr>
              <a:t>Ash cloud achieved above 15 km of altitude</a:t>
            </a:r>
          </a:p>
        </p:txBody>
      </p:sp>
      <p:pic>
        <p:nvPicPr>
          <p:cNvPr id="5" name="Imagem 4" descr="Mapa&#10;&#10;Descrição gerada automaticamente">
            <a:extLst>
              <a:ext uri="{FF2B5EF4-FFF2-40B4-BE49-F238E27FC236}">
                <a16:creationId xmlns:a16="http://schemas.microsoft.com/office/drawing/2014/main" id="{3102E777-1EE6-45FD-BFD8-8DBF8E301A8A}"/>
              </a:ext>
            </a:extLst>
          </p:cNvPr>
          <p:cNvPicPr>
            <a:picLocks noChangeAspect="1"/>
          </p:cNvPicPr>
          <p:nvPr/>
        </p:nvPicPr>
        <p:blipFill>
          <a:blip r:embed="rId4"/>
          <a:stretch>
            <a:fillRect/>
          </a:stretch>
        </p:blipFill>
        <p:spPr>
          <a:xfrm>
            <a:off x="358945" y="1651156"/>
            <a:ext cx="5394405" cy="3758682"/>
          </a:xfrm>
          <a:prstGeom prst="rect">
            <a:avLst/>
          </a:prstGeom>
        </p:spPr>
      </p:pic>
      <p:sp>
        <p:nvSpPr>
          <p:cNvPr id="17" name="CaixaDeTexto 16">
            <a:extLst>
              <a:ext uri="{FF2B5EF4-FFF2-40B4-BE49-F238E27FC236}">
                <a16:creationId xmlns:a16="http://schemas.microsoft.com/office/drawing/2014/main" id="{420F15E4-E105-4664-BB87-BC0C6D9F0535}"/>
              </a:ext>
            </a:extLst>
          </p:cNvPr>
          <p:cNvSpPr txBox="1"/>
          <p:nvPr/>
        </p:nvSpPr>
        <p:spPr>
          <a:xfrm>
            <a:off x="385548" y="5350380"/>
            <a:ext cx="9427191" cy="461665"/>
          </a:xfrm>
          <a:prstGeom prst="rect">
            <a:avLst/>
          </a:prstGeom>
          <a:noFill/>
        </p:spPr>
        <p:txBody>
          <a:bodyPr wrap="square">
            <a:spAutoFit/>
          </a:bodyPr>
          <a:lstStyle/>
          <a:p>
            <a:pPr algn="just" rtl="0" fontAlgn="base">
              <a:spcBef>
                <a:spcPts val="0"/>
              </a:spcBef>
              <a:spcAft>
                <a:spcPts val="0"/>
              </a:spcAft>
              <a:buFont typeface="Arial" panose="020B0604020202020204" pitchFamily="34" charset="0"/>
              <a:buChar char="•"/>
            </a:pPr>
            <a:r>
              <a:rPr lang="en-US" sz="2400" b="1" i="0" u="none" strike="noStrike" dirty="0">
                <a:solidFill>
                  <a:srgbClr val="FFFF00"/>
                </a:solidFill>
                <a:effectLst/>
                <a:latin typeface="Arial" panose="020B0604020202020204" pitchFamily="34" charset="0"/>
              </a:rPr>
              <a:t>22</a:t>
            </a:r>
            <a:r>
              <a:rPr lang="en-US" sz="2400" b="1" i="0" u="none" strike="noStrike" baseline="30000" dirty="0">
                <a:solidFill>
                  <a:srgbClr val="FFFF00"/>
                </a:solidFill>
                <a:effectLst/>
                <a:latin typeface="Arial" panose="020B0604020202020204" pitchFamily="34" charset="0"/>
              </a:rPr>
              <a:t>nd</a:t>
            </a:r>
            <a:r>
              <a:rPr lang="en-US" sz="2400" b="1" i="0" u="none" strike="noStrike" dirty="0">
                <a:solidFill>
                  <a:srgbClr val="FFFF00"/>
                </a:solidFill>
                <a:effectLst/>
                <a:latin typeface="Arial" panose="020B0604020202020204" pitchFamily="34" charset="0"/>
              </a:rPr>
              <a:t> – 23</a:t>
            </a:r>
            <a:r>
              <a:rPr lang="en-US" sz="2400" b="1" i="0" u="none" strike="noStrike" baseline="30000" dirty="0">
                <a:solidFill>
                  <a:srgbClr val="FFFF00"/>
                </a:solidFill>
                <a:effectLst/>
                <a:latin typeface="Arial" panose="020B0604020202020204" pitchFamily="34" charset="0"/>
              </a:rPr>
              <a:t>rd</a:t>
            </a:r>
            <a:r>
              <a:rPr lang="en-US" sz="2400" b="1" i="0" u="none" strike="noStrike" dirty="0">
                <a:solidFill>
                  <a:srgbClr val="FFFF00"/>
                </a:solidFill>
                <a:effectLst/>
                <a:latin typeface="Arial" panose="020B0604020202020204" pitchFamily="34" charset="0"/>
              </a:rPr>
              <a:t> of April, 2015 – </a:t>
            </a:r>
            <a:r>
              <a:rPr lang="en-US" sz="2400" b="1" i="0" u="none" strike="noStrike" dirty="0" err="1">
                <a:solidFill>
                  <a:srgbClr val="FFFF00"/>
                </a:solidFill>
                <a:effectLst/>
                <a:latin typeface="Arial" panose="020B0604020202020204" pitchFamily="34" charset="0"/>
              </a:rPr>
              <a:t>Calbuco</a:t>
            </a:r>
            <a:r>
              <a:rPr lang="en-US" sz="2400" b="1" i="0" u="none" strike="noStrike" dirty="0">
                <a:solidFill>
                  <a:srgbClr val="FFFF00"/>
                </a:solidFill>
                <a:effectLst/>
                <a:latin typeface="Arial" panose="020B0604020202020204" pitchFamily="34" charset="0"/>
              </a:rPr>
              <a:t> volcano began eruption</a:t>
            </a:r>
          </a:p>
        </p:txBody>
      </p:sp>
      <p:sp>
        <p:nvSpPr>
          <p:cNvPr id="19" name="CaixaDeTexto 18">
            <a:extLst>
              <a:ext uri="{FF2B5EF4-FFF2-40B4-BE49-F238E27FC236}">
                <a16:creationId xmlns:a16="http://schemas.microsoft.com/office/drawing/2014/main" id="{C6931D04-C9B5-43A8-A182-A497D3C779DF}"/>
              </a:ext>
            </a:extLst>
          </p:cNvPr>
          <p:cNvSpPr txBox="1"/>
          <p:nvPr/>
        </p:nvSpPr>
        <p:spPr>
          <a:xfrm>
            <a:off x="5925430" y="4912221"/>
            <a:ext cx="6093724" cy="369332"/>
          </a:xfrm>
          <a:prstGeom prst="rect">
            <a:avLst/>
          </a:prstGeom>
          <a:noFill/>
        </p:spPr>
        <p:txBody>
          <a:bodyPr wrap="square">
            <a:spAutoFit/>
          </a:bodyPr>
          <a:lstStyle/>
          <a:p>
            <a:pPr algn="ctr" rtl="0">
              <a:spcBef>
                <a:spcPts val="0"/>
              </a:spcBef>
              <a:spcAft>
                <a:spcPts val="0"/>
              </a:spcAft>
            </a:pPr>
            <a:r>
              <a:rPr lang="fr-FR" sz="1800" b="0" i="0" u="none" strike="noStrike" dirty="0">
                <a:solidFill>
                  <a:srgbClr val="FEFFFF"/>
                </a:solidFill>
                <a:effectLst/>
                <a:latin typeface="Helvetica Neue"/>
              </a:rPr>
              <a:t>Remote Sens. 2019, 11, 195; doi:10.3390/rs11020195</a:t>
            </a:r>
            <a:endParaRPr lang="fr-FR" dirty="0">
              <a:effectLst/>
            </a:endParaRPr>
          </a:p>
        </p:txBody>
      </p:sp>
      <p:sp>
        <p:nvSpPr>
          <p:cNvPr id="20" name="TextBox 20">
            <a:extLst>
              <a:ext uri="{FF2B5EF4-FFF2-40B4-BE49-F238E27FC236}">
                <a16:creationId xmlns:a16="http://schemas.microsoft.com/office/drawing/2014/main" id="{1AD0C73B-8ABE-4FF5-AA7A-8589EABAA9EF}"/>
              </a:ext>
            </a:extLst>
          </p:cNvPr>
          <p:cNvSpPr txBox="1"/>
          <p:nvPr/>
        </p:nvSpPr>
        <p:spPr>
          <a:xfrm>
            <a:off x="383236" y="1024538"/>
            <a:ext cx="5943807" cy="523220"/>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2800" b="1" dirty="0">
                <a:ln w="12700">
                  <a:solidFill>
                    <a:schemeClr val="tx2">
                      <a:satMod val="155000"/>
                    </a:schemeClr>
                  </a:solidFill>
                  <a:prstDash val="solid"/>
                </a:ln>
                <a:solidFill>
                  <a:srgbClr val="1F497D"/>
                </a:solidFill>
                <a:effectLst>
                  <a:outerShdw blurRad="41275" dist="20320" dir="1800000" algn="tl" rotWithShape="0">
                    <a:srgbClr val="000000">
                      <a:alpha val="40000"/>
                    </a:srgbClr>
                  </a:outerShdw>
                </a:effectLst>
                <a:latin typeface="Arial Black"/>
                <a:cs typeface="Arial Black"/>
              </a:rPr>
              <a:t>VOLCANIC ASHES &amp; PLUMES</a:t>
            </a:r>
          </a:p>
        </p:txBody>
      </p:sp>
      <p:sp>
        <p:nvSpPr>
          <p:cNvPr id="8" name="Espaço Reservado para Número de Slide 7">
            <a:extLst>
              <a:ext uri="{FF2B5EF4-FFF2-40B4-BE49-F238E27FC236}">
                <a16:creationId xmlns:a16="http://schemas.microsoft.com/office/drawing/2014/main" id="{3C74282E-29AA-4854-9448-3493142429F3}"/>
              </a:ext>
            </a:extLst>
          </p:cNvPr>
          <p:cNvSpPr>
            <a:spLocks noGrp="1"/>
          </p:cNvSpPr>
          <p:nvPr>
            <p:ph type="sldNum" sz="quarter" idx="12"/>
          </p:nvPr>
        </p:nvSpPr>
        <p:spPr>
          <a:xfrm>
            <a:off x="9310902" y="108945"/>
            <a:ext cx="2743200" cy="365125"/>
          </a:xfrm>
        </p:spPr>
        <p:txBody>
          <a:bodyPr/>
          <a:lstStyle/>
          <a:p>
            <a:fld id="{4C06C6F0-C69E-4E17-9C69-5C49FB3AF04E}" type="slidenum">
              <a:rPr lang="pt-BR" smtClean="0"/>
              <a:t>19</a:t>
            </a:fld>
            <a:endParaRPr lang="pt-BR"/>
          </a:p>
        </p:txBody>
      </p:sp>
    </p:spTree>
    <p:extLst>
      <p:ext uri="{BB962C8B-B14F-4D97-AF65-F5344CB8AC3E}">
        <p14:creationId xmlns:p14="http://schemas.microsoft.com/office/powerpoint/2010/main" val="2309997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5" name="Rectangle 74">
            <a:extLst>
              <a:ext uri="{FF2B5EF4-FFF2-40B4-BE49-F238E27FC236}">
                <a16:creationId xmlns:a16="http://schemas.microsoft.com/office/drawing/2014/main" id="{20366137-3DBB-4912-98D5-6727020207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5D28D1CE-5BF4-45B7-8D6D-B31A31980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7"/>
            <a:ext cx="4775791" cy="6857999"/>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aixaDeTexto 19">
            <a:extLst>
              <a:ext uri="{FF2B5EF4-FFF2-40B4-BE49-F238E27FC236}">
                <a16:creationId xmlns:a16="http://schemas.microsoft.com/office/drawing/2014/main" id="{D3A581D3-1552-4C4D-970D-F0EBEEF4B42B}"/>
              </a:ext>
            </a:extLst>
          </p:cNvPr>
          <p:cNvSpPr txBox="1"/>
          <p:nvPr/>
        </p:nvSpPr>
        <p:spPr>
          <a:xfrm>
            <a:off x="1021176" y="757888"/>
            <a:ext cx="3228738" cy="1454709"/>
          </a:xfrm>
          <a:prstGeom prst="rect">
            <a:avLst/>
          </a:prstGeom>
        </p:spPr>
        <p:txBody>
          <a:bodyPr vert="horz" lIns="91440" tIns="45720" rIns="91440" bIns="45720" rtlCol="0" anchor="b">
            <a:normAutofit/>
          </a:bodyPr>
          <a:lstStyle/>
          <a:p>
            <a:pPr algn="ctr">
              <a:lnSpc>
                <a:spcPct val="90000"/>
              </a:lnSpc>
              <a:spcBef>
                <a:spcPct val="0"/>
              </a:spcBef>
              <a:spcAft>
                <a:spcPts val="600"/>
              </a:spcAft>
            </a:pPr>
            <a:r>
              <a:rPr lang="en-US" sz="2800" b="1" dirty="0">
                <a:solidFill>
                  <a:srgbClr val="595959"/>
                </a:solidFill>
                <a:latin typeface="+mj-lt"/>
                <a:ea typeface="+mj-ea"/>
                <a:cs typeface="+mj-cs"/>
              </a:rPr>
              <a:t>WHAT IS LALINET ?</a:t>
            </a:r>
          </a:p>
        </p:txBody>
      </p:sp>
      <p:sp>
        <p:nvSpPr>
          <p:cNvPr id="22" name="CaixaDeTexto 21">
            <a:extLst>
              <a:ext uri="{FF2B5EF4-FFF2-40B4-BE49-F238E27FC236}">
                <a16:creationId xmlns:a16="http://schemas.microsoft.com/office/drawing/2014/main" id="{70518ACF-C3C1-415B-8A5D-69E3EAC3B56B}"/>
              </a:ext>
            </a:extLst>
          </p:cNvPr>
          <p:cNvSpPr txBox="1"/>
          <p:nvPr/>
        </p:nvSpPr>
        <p:spPr>
          <a:xfrm>
            <a:off x="929064" y="2587394"/>
            <a:ext cx="3228738" cy="3681023"/>
          </a:xfrm>
          <a:prstGeom prst="rect">
            <a:avLst/>
          </a:prstGeom>
        </p:spPr>
        <p:txBody>
          <a:bodyPr vert="horz" lIns="91440" tIns="45720" rIns="91440" bIns="45720" rtlCol="0" anchor="t">
            <a:normAutofit/>
          </a:bodyPr>
          <a:lstStyle/>
          <a:p>
            <a:pPr indent="-228600" algn="ctr">
              <a:lnSpc>
                <a:spcPct val="90000"/>
              </a:lnSpc>
              <a:spcBef>
                <a:spcPts val="0"/>
              </a:spcBef>
              <a:spcAft>
                <a:spcPts val="600"/>
              </a:spcAft>
              <a:buFont typeface="Arial" panose="020B0604020202020204" pitchFamily="34" charset="0"/>
              <a:buChar char="•"/>
            </a:pPr>
            <a:r>
              <a:rPr lang="en-US" sz="1400" b="1" i="0" u="none" strike="noStrike" dirty="0">
                <a:solidFill>
                  <a:srgbClr val="595959"/>
                </a:solidFill>
                <a:effectLst/>
              </a:rPr>
              <a:t>The Latin America Lidar Network (LALINET </a:t>
            </a:r>
            <a:r>
              <a:rPr lang="en-US" sz="1400" b="1" i="0" u="none" strike="noStrike" dirty="0" err="1">
                <a:solidFill>
                  <a:srgbClr val="595959"/>
                </a:solidFill>
                <a:effectLst/>
              </a:rPr>
              <a:t>a.k.a</a:t>
            </a:r>
            <a:r>
              <a:rPr lang="en-US" sz="1400" b="1" i="0" u="none" strike="noStrike" dirty="0">
                <a:solidFill>
                  <a:srgbClr val="595959"/>
                </a:solidFill>
                <a:effectLst/>
              </a:rPr>
              <a:t> ALINE) is a Latin American coordinated lidar network measuring aerosol backscatter coefficient and aerosol extinction profiles for climatological studies of the aerosol distribution over Latin America, as well as other atmospheric species such as ozone and water vapor. This federative lidar network aims to establish a consistent and statistically sound database for enhancement of the understanding of the aerosol distribution over the continent and its direct and indirect influence on climate. </a:t>
            </a:r>
            <a:endParaRPr lang="en-US" sz="1400" b="1" dirty="0">
              <a:solidFill>
                <a:srgbClr val="595959"/>
              </a:solidFill>
              <a:effectLst/>
            </a:endParaRPr>
          </a:p>
        </p:txBody>
      </p:sp>
      <p:pic>
        <p:nvPicPr>
          <p:cNvPr id="1028" name="Picture 4">
            <a:extLst>
              <a:ext uri="{FF2B5EF4-FFF2-40B4-BE49-F238E27FC236}">
                <a16:creationId xmlns:a16="http://schemas.microsoft.com/office/drawing/2014/main" id="{C7A15DF5-C8DB-4993-BB0E-C129D557C0E3}"/>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5330158" y="1090695"/>
            <a:ext cx="2235707" cy="5486398"/>
          </a:xfrm>
          <a:prstGeom prst="rect">
            <a:avLst/>
          </a:prstGeom>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7B836292-38A3-4CF1-A0F4-376BF75CEFE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8347132" y="1789915"/>
            <a:ext cx="2953135" cy="2908837"/>
          </a:xfrm>
          <a:prstGeom prst="rect">
            <a:avLst/>
          </a:prstGeom>
          <a:extLst>
            <a:ext uri="{909E8E84-426E-40DD-AFC4-6F175D3DCCD1}">
              <a14:hiddenFill xmlns:a14="http://schemas.microsoft.com/office/drawing/2010/main">
                <a:solidFill>
                  <a:srgbClr val="FFFFFF"/>
                </a:solidFill>
              </a14:hiddenFill>
            </a:ext>
          </a:extLst>
        </p:spPr>
      </p:pic>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4"/>
          <a:stretch>
            <a:fillRect/>
          </a:stretch>
        </p:blipFill>
        <p:spPr>
          <a:xfrm>
            <a:off x="0" y="0"/>
            <a:ext cx="12192000" cy="998906"/>
          </a:xfrm>
          <a:prstGeom prst="rect">
            <a:avLst/>
          </a:prstGeom>
        </p:spPr>
      </p:pic>
      <p:sp>
        <p:nvSpPr>
          <p:cNvPr id="19" name="CaixaDeTexto 18">
            <a:extLst>
              <a:ext uri="{FF2B5EF4-FFF2-40B4-BE49-F238E27FC236}">
                <a16:creationId xmlns:a16="http://schemas.microsoft.com/office/drawing/2014/main" id="{68299BA9-AE99-4FDC-8F81-3DECC5EA6C01}"/>
              </a:ext>
            </a:extLst>
          </p:cNvPr>
          <p:cNvSpPr txBox="1"/>
          <p:nvPr/>
        </p:nvSpPr>
        <p:spPr>
          <a:xfrm>
            <a:off x="3048000" y="3244334"/>
            <a:ext cx="6096000" cy="369332"/>
          </a:xfrm>
          <a:prstGeom prst="rect">
            <a:avLst/>
          </a:prstGeom>
          <a:noFill/>
        </p:spPr>
        <p:txBody>
          <a:bodyPr wrap="square">
            <a:spAutoFit/>
          </a:bodyPr>
          <a:lstStyle/>
          <a:p>
            <a:endParaRPr lang="pt-BR" dirty="0"/>
          </a:p>
        </p:txBody>
      </p:sp>
      <p:sp>
        <p:nvSpPr>
          <p:cNvPr id="21" name="Espaço Reservado para Número de Slide 20">
            <a:extLst>
              <a:ext uri="{FF2B5EF4-FFF2-40B4-BE49-F238E27FC236}">
                <a16:creationId xmlns:a16="http://schemas.microsoft.com/office/drawing/2014/main" id="{78CACA28-A929-4F5A-BC4E-5BB85B46EB77}"/>
              </a:ext>
            </a:extLst>
          </p:cNvPr>
          <p:cNvSpPr>
            <a:spLocks noGrp="1"/>
          </p:cNvSpPr>
          <p:nvPr>
            <p:ph type="sldNum" sz="quarter" idx="12"/>
          </p:nvPr>
        </p:nvSpPr>
        <p:spPr>
          <a:xfrm>
            <a:off x="9365974" y="55714"/>
            <a:ext cx="2743200" cy="365125"/>
          </a:xfrm>
        </p:spPr>
        <p:txBody>
          <a:bodyPr/>
          <a:lstStyle/>
          <a:p>
            <a:fld id="{4C06C6F0-C69E-4E17-9C69-5C49FB3AF04E}" type="slidenum">
              <a:rPr lang="pt-BR" smtClean="0"/>
              <a:t>2</a:t>
            </a:fld>
            <a:endParaRPr lang="pt-BR" dirty="0"/>
          </a:p>
        </p:txBody>
      </p:sp>
    </p:spTree>
    <p:extLst>
      <p:ext uri="{BB962C8B-B14F-4D97-AF65-F5344CB8AC3E}">
        <p14:creationId xmlns:p14="http://schemas.microsoft.com/office/powerpoint/2010/main" val="37142040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3076" name="Picture 4">
            <a:extLst>
              <a:ext uri="{FF2B5EF4-FFF2-40B4-BE49-F238E27FC236}">
                <a16:creationId xmlns:a16="http://schemas.microsoft.com/office/drawing/2014/main" id="{C463D339-749E-457C-B5E8-3DBE5A901C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59908" y="895637"/>
            <a:ext cx="2239405" cy="2891172"/>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551B46CD-B526-42BE-B2B5-9D09DBA091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5969" y="4499984"/>
            <a:ext cx="7930072" cy="2177997"/>
          </a:xfrm>
          <a:prstGeom prst="rect">
            <a:avLst/>
          </a:prstGeom>
          <a:noFill/>
          <a:extLst>
            <a:ext uri="{909E8E84-426E-40DD-AFC4-6F175D3DCCD1}">
              <a14:hiddenFill xmlns:a14="http://schemas.microsoft.com/office/drawing/2010/main">
                <a:solidFill>
                  <a:srgbClr val="FFFFFF"/>
                </a:solidFill>
              </a14:hiddenFill>
            </a:ext>
          </a:extLst>
        </p:spPr>
      </p:pic>
      <p:pic>
        <p:nvPicPr>
          <p:cNvPr id="3080" name="Picture 8">
            <a:extLst>
              <a:ext uri="{FF2B5EF4-FFF2-40B4-BE49-F238E27FC236}">
                <a16:creationId xmlns:a16="http://schemas.microsoft.com/office/drawing/2014/main" id="{75BF7141-2130-44AB-A4F1-8ECEEA5A8C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859908" y="3786809"/>
            <a:ext cx="2239405" cy="2891172"/>
          </a:xfrm>
          <a:prstGeom prst="rect">
            <a:avLst/>
          </a:prstGeom>
          <a:noFill/>
          <a:extLst>
            <a:ext uri="{909E8E84-426E-40DD-AFC4-6F175D3DCCD1}">
              <a14:hiddenFill xmlns:a14="http://schemas.microsoft.com/office/drawing/2010/main">
                <a:solidFill>
                  <a:srgbClr val="FFFFFF"/>
                </a:solidFill>
              </a14:hiddenFill>
            </a:ext>
          </a:extLst>
        </p:spPr>
      </p:pic>
      <p:pic>
        <p:nvPicPr>
          <p:cNvPr id="4" name="Imagem 3">
            <a:extLst>
              <a:ext uri="{FF2B5EF4-FFF2-40B4-BE49-F238E27FC236}">
                <a16:creationId xmlns:a16="http://schemas.microsoft.com/office/drawing/2014/main" id="{78278B36-D62C-4AD5-BBAF-2BD20EB8CFB2}"/>
              </a:ext>
            </a:extLst>
          </p:cNvPr>
          <p:cNvPicPr>
            <a:picLocks noChangeAspect="1"/>
          </p:cNvPicPr>
          <p:nvPr/>
        </p:nvPicPr>
        <p:blipFill>
          <a:blip r:embed="rId6"/>
          <a:stretch>
            <a:fillRect/>
          </a:stretch>
        </p:blipFill>
        <p:spPr>
          <a:xfrm>
            <a:off x="4796318" y="1029075"/>
            <a:ext cx="3503889" cy="3397457"/>
          </a:xfrm>
          <a:prstGeom prst="rect">
            <a:avLst/>
          </a:prstGeom>
        </p:spPr>
      </p:pic>
      <p:pic>
        <p:nvPicPr>
          <p:cNvPr id="3082" name="Picture 10">
            <a:extLst>
              <a:ext uri="{FF2B5EF4-FFF2-40B4-BE49-F238E27FC236}">
                <a16:creationId xmlns:a16="http://schemas.microsoft.com/office/drawing/2014/main" id="{95D90108-6304-41C8-984E-75F1B9A46A3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35969" y="925454"/>
            <a:ext cx="4205606" cy="3501078"/>
          </a:xfrm>
          <a:prstGeom prst="rect">
            <a:avLst/>
          </a:prstGeom>
          <a:noFill/>
          <a:extLst>
            <a:ext uri="{909E8E84-426E-40DD-AFC4-6F175D3DCCD1}">
              <a14:hiddenFill xmlns:a14="http://schemas.microsoft.com/office/drawing/2010/main">
                <a:solidFill>
                  <a:srgbClr val="FFFFFF"/>
                </a:solidFill>
              </a14:hiddenFill>
            </a:ext>
          </a:extLst>
        </p:spPr>
      </p:pic>
      <p:sp>
        <p:nvSpPr>
          <p:cNvPr id="5" name="Espaço Reservado para Número de Slide 4">
            <a:extLst>
              <a:ext uri="{FF2B5EF4-FFF2-40B4-BE49-F238E27FC236}">
                <a16:creationId xmlns:a16="http://schemas.microsoft.com/office/drawing/2014/main" id="{B230BE22-E88B-44A7-8224-02569CB46CC5}"/>
              </a:ext>
            </a:extLst>
          </p:cNvPr>
          <p:cNvSpPr>
            <a:spLocks noGrp="1"/>
          </p:cNvSpPr>
          <p:nvPr>
            <p:ph type="sldNum" sz="quarter" idx="12"/>
          </p:nvPr>
        </p:nvSpPr>
        <p:spPr>
          <a:xfrm>
            <a:off x="9306339" y="134328"/>
            <a:ext cx="2743200" cy="365125"/>
          </a:xfrm>
        </p:spPr>
        <p:txBody>
          <a:bodyPr/>
          <a:lstStyle/>
          <a:p>
            <a:fld id="{4C06C6F0-C69E-4E17-9C69-5C49FB3AF04E}" type="slidenum">
              <a:rPr lang="pt-BR" smtClean="0"/>
              <a:t>20</a:t>
            </a:fld>
            <a:endParaRPr lang="pt-BR"/>
          </a:p>
        </p:txBody>
      </p:sp>
    </p:spTree>
    <p:extLst>
      <p:ext uri="{BB962C8B-B14F-4D97-AF65-F5344CB8AC3E}">
        <p14:creationId xmlns:p14="http://schemas.microsoft.com/office/powerpoint/2010/main" val="37725215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6146" name="Picture 2">
            <a:extLst>
              <a:ext uri="{FF2B5EF4-FFF2-40B4-BE49-F238E27FC236}">
                <a16:creationId xmlns:a16="http://schemas.microsoft.com/office/drawing/2014/main" id="{7BDD8125-275E-4922-932E-5DCE5D484D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77577" y="1014001"/>
            <a:ext cx="3099213" cy="5843999"/>
          </a:xfrm>
          <a:prstGeom prst="rect">
            <a:avLst/>
          </a:prstGeom>
          <a:noFill/>
          <a:extLst>
            <a:ext uri="{909E8E84-426E-40DD-AFC4-6F175D3DCCD1}">
              <a14:hiddenFill xmlns:a14="http://schemas.microsoft.com/office/drawing/2010/main">
                <a:solidFill>
                  <a:srgbClr val="FFFFFF"/>
                </a:solidFill>
              </a14:hiddenFill>
            </a:ext>
          </a:extLst>
        </p:spPr>
      </p:pic>
      <p:sp>
        <p:nvSpPr>
          <p:cNvPr id="13" name="CaixaDeTexto 12">
            <a:extLst>
              <a:ext uri="{FF2B5EF4-FFF2-40B4-BE49-F238E27FC236}">
                <a16:creationId xmlns:a16="http://schemas.microsoft.com/office/drawing/2014/main" id="{96DA2BC4-AFBA-4707-94DC-099E4BEF3B32}"/>
              </a:ext>
            </a:extLst>
          </p:cNvPr>
          <p:cNvSpPr txBox="1"/>
          <p:nvPr/>
        </p:nvSpPr>
        <p:spPr>
          <a:xfrm>
            <a:off x="9454135" y="6304109"/>
            <a:ext cx="2303059" cy="369332"/>
          </a:xfrm>
          <a:prstGeom prst="rect">
            <a:avLst/>
          </a:prstGeom>
          <a:noFill/>
        </p:spPr>
        <p:txBody>
          <a:bodyPr wrap="square">
            <a:spAutoFit/>
          </a:bodyPr>
          <a:lstStyle/>
          <a:p>
            <a:pPr rtl="0">
              <a:spcBef>
                <a:spcPts val="0"/>
              </a:spcBef>
              <a:spcAft>
                <a:spcPts val="0"/>
              </a:spcAft>
            </a:pPr>
            <a:r>
              <a:rPr lang="pt-BR" sz="1800" b="1" i="0" u="none" strike="noStrike" dirty="0">
                <a:solidFill>
                  <a:srgbClr val="FFFF00"/>
                </a:solidFill>
                <a:effectLst/>
                <a:latin typeface="Georgia" panose="02040502050405020303" pitchFamily="18" charset="0"/>
              </a:rPr>
              <a:t>PUNTA ARENAS</a:t>
            </a:r>
            <a:endParaRPr lang="pt-BR" b="1" dirty="0">
              <a:solidFill>
                <a:srgbClr val="FFFF00"/>
              </a:solidFill>
              <a:effectLst/>
            </a:endParaRPr>
          </a:p>
        </p:txBody>
      </p:sp>
      <p:sp>
        <p:nvSpPr>
          <p:cNvPr id="4" name="Elipse 3">
            <a:extLst>
              <a:ext uri="{FF2B5EF4-FFF2-40B4-BE49-F238E27FC236}">
                <a16:creationId xmlns:a16="http://schemas.microsoft.com/office/drawing/2014/main" id="{C94D3EA1-1C34-43DB-9A09-D7FCCA12FBCD}"/>
              </a:ext>
            </a:extLst>
          </p:cNvPr>
          <p:cNvSpPr/>
          <p:nvPr/>
        </p:nvSpPr>
        <p:spPr>
          <a:xfrm>
            <a:off x="9388793" y="6517913"/>
            <a:ext cx="145288" cy="184666"/>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pt-BR"/>
          </a:p>
        </p:txBody>
      </p:sp>
      <p:pic>
        <p:nvPicPr>
          <p:cNvPr id="5" name="Picture 6">
            <a:extLst>
              <a:ext uri="{FF2B5EF4-FFF2-40B4-BE49-F238E27FC236}">
                <a16:creationId xmlns:a16="http://schemas.microsoft.com/office/drawing/2014/main" id="{587D7138-9A5C-418F-A882-9AD877912F2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1956" y="1779919"/>
            <a:ext cx="7425363" cy="3402770"/>
          </a:xfrm>
          <a:prstGeom prst="rect">
            <a:avLst/>
          </a:prstGeom>
          <a:noFill/>
          <a:extLst>
            <a:ext uri="{909E8E84-426E-40DD-AFC4-6F175D3DCCD1}">
              <a14:hiddenFill xmlns:a14="http://schemas.microsoft.com/office/drawing/2010/main">
                <a:solidFill>
                  <a:srgbClr val="FFFFFF"/>
                </a:solidFill>
              </a14:hiddenFill>
            </a:ext>
          </a:extLst>
        </p:spPr>
      </p:pic>
      <p:pic>
        <p:nvPicPr>
          <p:cNvPr id="8" name="Imagem 7" descr="Uma imagem contendo computador, grande, mesa, quarto&#10;&#10;Descrição gerada automaticamente">
            <a:extLst>
              <a:ext uri="{FF2B5EF4-FFF2-40B4-BE49-F238E27FC236}">
                <a16:creationId xmlns:a16="http://schemas.microsoft.com/office/drawing/2014/main" id="{7FB7E2FF-EEA4-4B05-8124-A1003D3FADB8}"/>
              </a:ext>
            </a:extLst>
          </p:cNvPr>
          <p:cNvPicPr>
            <a:picLocks noChangeAspect="1"/>
          </p:cNvPicPr>
          <p:nvPr/>
        </p:nvPicPr>
        <p:blipFill>
          <a:blip r:embed="rId5"/>
          <a:stretch>
            <a:fillRect/>
          </a:stretch>
        </p:blipFill>
        <p:spPr>
          <a:xfrm>
            <a:off x="593333" y="4384798"/>
            <a:ext cx="3421091" cy="2568187"/>
          </a:xfrm>
          <a:prstGeom prst="rect">
            <a:avLst/>
          </a:prstGeom>
        </p:spPr>
      </p:pic>
      <p:sp>
        <p:nvSpPr>
          <p:cNvPr id="26" name="TextBox 20">
            <a:extLst>
              <a:ext uri="{FF2B5EF4-FFF2-40B4-BE49-F238E27FC236}">
                <a16:creationId xmlns:a16="http://schemas.microsoft.com/office/drawing/2014/main" id="{2D2F4060-56A1-4297-AE2E-1AB8F9D5CD4C}"/>
              </a:ext>
            </a:extLst>
          </p:cNvPr>
          <p:cNvSpPr txBox="1"/>
          <p:nvPr/>
        </p:nvSpPr>
        <p:spPr>
          <a:xfrm>
            <a:off x="517959" y="1159616"/>
            <a:ext cx="3751604" cy="523220"/>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2800" b="1" dirty="0">
                <a:ln w="12700">
                  <a:solidFill>
                    <a:schemeClr val="tx2">
                      <a:satMod val="155000"/>
                    </a:schemeClr>
                  </a:solidFill>
                  <a:prstDash val="solid"/>
                </a:ln>
                <a:solidFill>
                  <a:srgbClr val="1F497D"/>
                </a:solidFill>
                <a:effectLst>
                  <a:outerShdw blurRad="41275" dist="20320" dir="1800000" algn="tl" rotWithShape="0">
                    <a:srgbClr val="000000">
                      <a:alpha val="40000"/>
                    </a:srgbClr>
                  </a:outerShdw>
                </a:effectLst>
                <a:latin typeface="Arial Black"/>
                <a:cs typeface="Arial Black"/>
              </a:rPr>
              <a:t>AEROSOL TYPING</a:t>
            </a:r>
          </a:p>
        </p:txBody>
      </p:sp>
      <p:sp>
        <p:nvSpPr>
          <p:cNvPr id="9" name="Espaço Reservado para Número de Slide 8">
            <a:extLst>
              <a:ext uri="{FF2B5EF4-FFF2-40B4-BE49-F238E27FC236}">
                <a16:creationId xmlns:a16="http://schemas.microsoft.com/office/drawing/2014/main" id="{8EC41687-7970-45C0-9DE2-82C3413FD69E}"/>
              </a:ext>
            </a:extLst>
          </p:cNvPr>
          <p:cNvSpPr>
            <a:spLocks noGrp="1"/>
          </p:cNvSpPr>
          <p:nvPr>
            <p:ph type="sldNum" sz="quarter" idx="12"/>
          </p:nvPr>
        </p:nvSpPr>
        <p:spPr>
          <a:xfrm>
            <a:off x="9388793" y="118365"/>
            <a:ext cx="2743200" cy="365125"/>
          </a:xfrm>
        </p:spPr>
        <p:txBody>
          <a:bodyPr/>
          <a:lstStyle/>
          <a:p>
            <a:fld id="{4C06C6F0-C69E-4E17-9C69-5C49FB3AF04E}" type="slidenum">
              <a:rPr lang="pt-BR" smtClean="0"/>
              <a:t>21</a:t>
            </a:fld>
            <a:endParaRPr lang="pt-BR" dirty="0"/>
          </a:p>
        </p:txBody>
      </p:sp>
    </p:spTree>
    <p:extLst>
      <p:ext uri="{BB962C8B-B14F-4D97-AF65-F5344CB8AC3E}">
        <p14:creationId xmlns:p14="http://schemas.microsoft.com/office/powerpoint/2010/main" val="417958946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sp>
        <p:nvSpPr>
          <p:cNvPr id="7" name="Rectangle 1">
            <a:extLst>
              <a:ext uri="{FF2B5EF4-FFF2-40B4-BE49-F238E27FC236}">
                <a16:creationId xmlns:a16="http://schemas.microsoft.com/office/drawing/2014/main" id="{4093B9F2-B7D1-4863-96B4-457688F2322C}"/>
              </a:ext>
            </a:extLst>
          </p:cNvPr>
          <p:cNvSpPr/>
          <p:nvPr/>
        </p:nvSpPr>
        <p:spPr>
          <a:xfrm>
            <a:off x="6770755" y="5034156"/>
            <a:ext cx="5178285" cy="523220"/>
          </a:xfrm>
          <a:prstGeom prst="rect">
            <a:avLst/>
          </a:prstGeom>
          <a:solidFill>
            <a:schemeClr val="accent1">
              <a:lumMod val="20000"/>
              <a:lumOff val="80000"/>
            </a:schemeClr>
          </a:solidFill>
        </p:spPr>
        <p:txBody>
          <a:bodyPr wrap="square">
            <a:spAutoFit/>
          </a:bodyPr>
          <a:lstStyle/>
          <a:p>
            <a:pPr algn="ctr" eaLnBrk="0" fontAlgn="base" hangingPunct="0">
              <a:spcBef>
                <a:spcPct val="0"/>
              </a:spcBef>
              <a:spcAft>
                <a:spcPct val="0"/>
              </a:spcAft>
            </a:pPr>
            <a:r>
              <a:rPr lang="en-US" sz="1400" i="1" dirty="0">
                <a:solidFill>
                  <a:schemeClr val="tx2">
                    <a:lumMod val="75000"/>
                  </a:schemeClr>
                </a:solidFill>
                <a:latin typeface="Verdana" charset="0"/>
                <a:ea typeface="MS PGothic" charset="-128"/>
              </a:rPr>
              <a:t>Remote Sens.</a:t>
            </a:r>
            <a:r>
              <a:rPr lang="en-US" sz="1400" dirty="0">
                <a:solidFill>
                  <a:schemeClr val="tx2">
                    <a:lumMod val="75000"/>
                  </a:schemeClr>
                </a:solidFill>
                <a:latin typeface="Verdana" charset="0"/>
                <a:ea typeface="MS PGothic" charset="-128"/>
              </a:rPr>
              <a:t> </a:t>
            </a:r>
            <a:r>
              <a:rPr lang="en-US" sz="1400" b="1" dirty="0">
                <a:solidFill>
                  <a:schemeClr val="tx2">
                    <a:lumMod val="75000"/>
                  </a:schemeClr>
                </a:solidFill>
                <a:latin typeface="Verdana" charset="0"/>
                <a:ea typeface="MS PGothic" charset="-128"/>
              </a:rPr>
              <a:t>2020</a:t>
            </a:r>
            <a:r>
              <a:rPr lang="en-US" sz="1400" dirty="0">
                <a:solidFill>
                  <a:schemeClr val="tx2">
                    <a:lumMod val="75000"/>
                  </a:schemeClr>
                </a:solidFill>
                <a:latin typeface="Verdana" charset="0"/>
                <a:ea typeface="MS PGothic" charset="-128"/>
              </a:rPr>
              <a:t>, </a:t>
            </a:r>
            <a:r>
              <a:rPr lang="en-US" sz="1400" i="1" dirty="0">
                <a:solidFill>
                  <a:schemeClr val="tx2">
                    <a:lumMod val="75000"/>
                  </a:schemeClr>
                </a:solidFill>
                <a:latin typeface="Verdana" charset="0"/>
                <a:ea typeface="MS PGothic" charset="-128"/>
              </a:rPr>
              <a:t>12</a:t>
            </a:r>
            <a:r>
              <a:rPr lang="en-US" sz="1400" dirty="0">
                <a:solidFill>
                  <a:schemeClr val="tx2">
                    <a:lumMod val="75000"/>
                  </a:schemeClr>
                </a:solidFill>
                <a:latin typeface="Verdana" charset="0"/>
                <a:ea typeface="MS PGothic" charset="-128"/>
              </a:rPr>
              <a:t>(22), 3846</a:t>
            </a:r>
            <a:r>
              <a:rPr lang="en-US" sz="1400" dirty="0">
                <a:solidFill>
                  <a:srgbClr val="003249"/>
                </a:solidFill>
                <a:latin typeface="Verdana" charset="0"/>
                <a:ea typeface="MS PGothic" charset="-128"/>
              </a:rPr>
              <a:t>; </a:t>
            </a:r>
            <a:r>
              <a:rPr lang="en-US" sz="1400" dirty="0">
                <a:solidFill>
                  <a:srgbClr val="003249"/>
                </a:solidFill>
                <a:latin typeface="Verdana" charset="0"/>
                <a:ea typeface="MS PGothic" charset="-128"/>
                <a:hlinkClick r:id="rId3"/>
              </a:rPr>
              <a:t>https://doi.org/10.3390/rs12223846</a:t>
            </a:r>
            <a:r>
              <a:rPr lang="en-US" sz="1400" dirty="0">
                <a:solidFill>
                  <a:srgbClr val="003249"/>
                </a:solidFill>
                <a:latin typeface="Verdana" charset="0"/>
                <a:ea typeface="MS PGothic" charset="-128"/>
              </a:rPr>
              <a:t> </a:t>
            </a:r>
          </a:p>
        </p:txBody>
      </p:sp>
      <p:pic>
        <p:nvPicPr>
          <p:cNvPr id="8" name="Picture 23" descr="Chart, map&#10;&#10;Description automatically generated">
            <a:extLst>
              <a:ext uri="{FF2B5EF4-FFF2-40B4-BE49-F238E27FC236}">
                <a16:creationId xmlns:a16="http://schemas.microsoft.com/office/drawing/2014/main" id="{2281082B-51A0-4D52-9D99-DA30F0A6AD6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1363" y="1721620"/>
            <a:ext cx="6314648" cy="2987612"/>
          </a:xfrm>
          <a:prstGeom prst="rect">
            <a:avLst/>
          </a:prstGeom>
        </p:spPr>
      </p:pic>
      <p:pic>
        <p:nvPicPr>
          <p:cNvPr id="9" name="Picture 25" descr="Graphical user interface&#10;&#10;Description automatically generated">
            <a:extLst>
              <a:ext uri="{FF2B5EF4-FFF2-40B4-BE49-F238E27FC236}">
                <a16:creationId xmlns:a16="http://schemas.microsoft.com/office/drawing/2014/main" id="{48C47325-27E5-404E-9A2A-BA81A03F6F6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66183" y="1721619"/>
            <a:ext cx="5834444" cy="2996989"/>
          </a:xfrm>
          <a:prstGeom prst="rect">
            <a:avLst/>
          </a:prstGeom>
        </p:spPr>
      </p:pic>
      <p:pic>
        <p:nvPicPr>
          <p:cNvPr id="10" name="Picture 27" descr="Map&#10;&#10;Description automatically generated">
            <a:extLst>
              <a:ext uri="{FF2B5EF4-FFF2-40B4-BE49-F238E27FC236}">
                <a16:creationId xmlns:a16="http://schemas.microsoft.com/office/drawing/2014/main" id="{9B97B4A0-88E4-425E-9E46-28C696ABE17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1363" y="4773585"/>
            <a:ext cx="3331692" cy="2084415"/>
          </a:xfrm>
          <a:prstGeom prst="rect">
            <a:avLst/>
          </a:prstGeom>
        </p:spPr>
      </p:pic>
      <p:pic>
        <p:nvPicPr>
          <p:cNvPr id="11" name="Picture 29" descr="Chart, histogram&#10;&#10;Description automatically generated">
            <a:extLst>
              <a:ext uri="{FF2B5EF4-FFF2-40B4-BE49-F238E27FC236}">
                <a16:creationId xmlns:a16="http://schemas.microsoft.com/office/drawing/2014/main" id="{5738DECD-11A1-4C50-88AF-DF697F2E06C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410415" y="4773584"/>
            <a:ext cx="3173763" cy="2084415"/>
          </a:xfrm>
          <a:prstGeom prst="rect">
            <a:avLst/>
          </a:prstGeom>
        </p:spPr>
      </p:pic>
      <p:sp>
        <p:nvSpPr>
          <p:cNvPr id="13" name="TextBox 20">
            <a:extLst>
              <a:ext uri="{FF2B5EF4-FFF2-40B4-BE49-F238E27FC236}">
                <a16:creationId xmlns:a16="http://schemas.microsoft.com/office/drawing/2014/main" id="{41FCAEF9-84E0-4F21-A19D-D9EE6B49F560}"/>
              </a:ext>
            </a:extLst>
          </p:cNvPr>
          <p:cNvSpPr txBox="1"/>
          <p:nvPr/>
        </p:nvSpPr>
        <p:spPr>
          <a:xfrm>
            <a:off x="220920" y="1068520"/>
            <a:ext cx="7499489" cy="523220"/>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2800" b="1" dirty="0">
                <a:ln w="12700">
                  <a:solidFill>
                    <a:schemeClr val="tx2">
                      <a:satMod val="155000"/>
                    </a:schemeClr>
                  </a:solidFill>
                  <a:prstDash val="solid"/>
                </a:ln>
                <a:solidFill>
                  <a:srgbClr val="1F497D"/>
                </a:solidFill>
                <a:effectLst>
                  <a:outerShdw blurRad="41275" dist="20320" dir="1800000" algn="tl" rotWithShape="0">
                    <a:srgbClr val="000000">
                      <a:alpha val="40000"/>
                    </a:srgbClr>
                  </a:outerShdw>
                </a:effectLst>
                <a:latin typeface="Arial Black"/>
                <a:cs typeface="Arial Black"/>
              </a:rPr>
              <a:t>FOREST FIRES &amp; BIOMASS BURNING</a:t>
            </a:r>
          </a:p>
        </p:txBody>
      </p:sp>
      <p:sp>
        <p:nvSpPr>
          <p:cNvPr id="2" name="Espaço Reservado para Número de Slide 1">
            <a:extLst>
              <a:ext uri="{FF2B5EF4-FFF2-40B4-BE49-F238E27FC236}">
                <a16:creationId xmlns:a16="http://schemas.microsoft.com/office/drawing/2014/main" id="{B7EF2142-9532-43FD-85E8-8F30DCF7C9E8}"/>
              </a:ext>
            </a:extLst>
          </p:cNvPr>
          <p:cNvSpPr>
            <a:spLocks noGrp="1"/>
          </p:cNvSpPr>
          <p:nvPr>
            <p:ph type="sldNum" sz="quarter" idx="12"/>
          </p:nvPr>
        </p:nvSpPr>
        <p:spPr>
          <a:xfrm>
            <a:off x="9359897" y="192107"/>
            <a:ext cx="2743200" cy="365125"/>
          </a:xfrm>
        </p:spPr>
        <p:txBody>
          <a:bodyPr/>
          <a:lstStyle/>
          <a:p>
            <a:fld id="{4C06C6F0-C69E-4E17-9C69-5C49FB3AF04E}" type="slidenum">
              <a:rPr lang="pt-BR" smtClean="0"/>
              <a:t>22</a:t>
            </a:fld>
            <a:endParaRPr lang="pt-BR" dirty="0"/>
          </a:p>
        </p:txBody>
      </p:sp>
    </p:spTree>
    <p:extLst>
      <p:ext uri="{BB962C8B-B14F-4D97-AF65-F5344CB8AC3E}">
        <p14:creationId xmlns:p14="http://schemas.microsoft.com/office/powerpoint/2010/main" val="1287774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sp>
        <p:nvSpPr>
          <p:cNvPr id="10" name="TextBox 20">
            <a:extLst>
              <a:ext uri="{FF2B5EF4-FFF2-40B4-BE49-F238E27FC236}">
                <a16:creationId xmlns:a16="http://schemas.microsoft.com/office/drawing/2014/main" id="{C77168AB-8BF3-4BBC-A03E-31668B9EEF5F}"/>
              </a:ext>
            </a:extLst>
          </p:cNvPr>
          <p:cNvSpPr txBox="1"/>
          <p:nvPr/>
        </p:nvSpPr>
        <p:spPr>
          <a:xfrm>
            <a:off x="986667" y="1098123"/>
            <a:ext cx="9643217" cy="523220"/>
          </a:xfrm>
          <a:prstGeom prst="rect">
            <a:avLst/>
          </a:prstGeom>
        </p:spPr>
        <p:style>
          <a:lnRef idx="2">
            <a:schemeClr val="accent6"/>
          </a:lnRef>
          <a:fillRef idx="1">
            <a:schemeClr val="lt1"/>
          </a:fillRef>
          <a:effectRef idx="0">
            <a:schemeClr val="accent6"/>
          </a:effectRef>
          <a:fontRef idx="minor">
            <a:schemeClr val="dk1"/>
          </a:fontRef>
        </p:style>
        <p:txBody>
          <a:bodyPr wrap="none" rtlCol="0">
            <a:spAutoFit/>
          </a:bodyPr>
          <a:lstStyle/>
          <a:p>
            <a:r>
              <a:rPr lang="en-US" sz="2800" b="1" dirty="0">
                <a:ln w="12700">
                  <a:solidFill>
                    <a:schemeClr val="tx2">
                      <a:satMod val="155000"/>
                    </a:schemeClr>
                  </a:solidFill>
                  <a:prstDash val="solid"/>
                </a:ln>
                <a:solidFill>
                  <a:srgbClr val="1F497D"/>
                </a:solidFill>
                <a:effectLst>
                  <a:outerShdw blurRad="41275" dist="20320" dir="1800000" algn="tl" rotWithShape="0">
                    <a:srgbClr val="000000">
                      <a:alpha val="40000"/>
                    </a:srgbClr>
                  </a:outerShdw>
                </a:effectLst>
                <a:latin typeface="Arial Black"/>
                <a:cs typeface="Arial Black"/>
              </a:rPr>
              <a:t>AEOLUS &amp; </a:t>
            </a:r>
            <a:r>
              <a:rPr lang="en-US" sz="2800" b="1" dirty="0">
                <a:ln w="22225">
                  <a:solidFill>
                    <a:schemeClr val="accent2"/>
                  </a:solidFill>
                  <a:prstDash val="solid"/>
                </a:ln>
                <a:solidFill>
                  <a:schemeClr val="accent2">
                    <a:lumMod val="40000"/>
                    <a:lumOff val="60000"/>
                  </a:schemeClr>
                </a:solidFill>
                <a:latin typeface="Arial Black"/>
                <a:cs typeface="Arial Black"/>
              </a:rPr>
              <a:t>EARTHCARE</a:t>
            </a:r>
            <a:r>
              <a:rPr lang="en-US" sz="2800" b="1" dirty="0">
                <a:ln w="12700">
                  <a:solidFill>
                    <a:schemeClr val="tx2">
                      <a:satMod val="155000"/>
                    </a:schemeClr>
                  </a:solidFill>
                  <a:prstDash val="solid"/>
                </a:ln>
                <a:solidFill>
                  <a:srgbClr val="1F497D"/>
                </a:solidFill>
                <a:effectLst>
                  <a:outerShdw blurRad="41275" dist="20320" dir="1800000" algn="tl" rotWithShape="0">
                    <a:srgbClr val="000000">
                      <a:alpha val="40000"/>
                    </a:srgbClr>
                  </a:outerShdw>
                </a:effectLst>
                <a:latin typeface="Arial Black"/>
                <a:cs typeface="Arial Black"/>
              </a:rPr>
              <a:t> VALIDATION PROJECTS</a:t>
            </a:r>
          </a:p>
        </p:txBody>
      </p:sp>
      <p:pic>
        <p:nvPicPr>
          <p:cNvPr id="7" name="Imagem 6" descr="Calendário&#10;&#10;Descrição gerada automaticamente">
            <a:extLst>
              <a:ext uri="{FF2B5EF4-FFF2-40B4-BE49-F238E27FC236}">
                <a16:creationId xmlns:a16="http://schemas.microsoft.com/office/drawing/2014/main" id="{214E36BF-93C5-4581-A442-979FC224CE47}"/>
              </a:ext>
            </a:extLst>
          </p:cNvPr>
          <p:cNvPicPr>
            <a:picLocks noChangeAspect="1"/>
          </p:cNvPicPr>
          <p:nvPr/>
        </p:nvPicPr>
        <p:blipFill>
          <a:blip r:embed="rId3"/>
          <a:stretch>
            <a:fillRect/>
          </a:stretch>
        </p:blipFill>
        <p:spPr>
          <a:xfrm>
            <a:off x="5390831" y="2839202"/>
            <a:ext cx="6510482" cy="2762636"/>
          </a:xfrm>
          <a:prstGeom prst="rect">
            <a:avLst/>
          </a:prstGeom>
        </p:spPr>
      </p:pic>
      <p:pic>
        <p:nvPicPr>
          <p:cNvPr id="11" name="Imagem 10" descr="Texto, Linha do tempo&#10;&#10;Descrição gerada automaticamente com confiança média">
            <a:extLst>
              <a:ext uri="{FF2B5EF4-FFF2-40B4-BE49-F238E27FC236}">
                <a16:creationId xmlns:a16="http://schemas.microsoft.com/office/drawing/2014/main" id="{9169C85B-62A1-44BA-AABB-70F32AB5C8B4}"/>
              </a:ext>
            </a:extLst>
          </p:cNvPr>
          <p:cNvPicPr>
            <a:picLocks noChangeAspect="1"/>
          </p:cNvPicPr>
          <p:nvPr/>
        </p:nvPicPr>
        <p:blipFill>
          <a:blip r:embed="rId4"/>
          <a:stretch>
            <a:fillRect/>
          </a:stretch>
        </p:blipFill>
        <p:spPr>
          <a:xfrm>
            <a:off x="127523" y="2659611"/>
            <a:ext cx="5043049" cy="3349440"/>
          </a:xfrm>
          <a:prstGeom prst="rect">
            <a:avLst/>
          </a:prstGeom>
        </p:spPr>
      </p:pic>
      <p:sp>
        <p:nvSpPr>
          <p:cNvPr id="13" name="Seta: para Baixo 12">
            <a:extLst>
              <a:ext uri="{FF2B5EF4-FFF2-40B4-BE49-F238E27FC236}">
                <a16:creationId xmlns:a16="http://schemas.microsoft.com/office/drawing/2014/main" id="{FEB7ED24-6DC8-4E40-BA20-F502A3887DC3}"/>
              </a:ext>
            </a:extLst>
          </p:cNvPr>
          <p:cNvSpPr/>
          <p:nvPr/>
        </p:nvSpPr>
        <p:spPr>
          <a:xfrm>
            <a:off x="1669774" y="1576032"/>
            <a:ext cx="1192696" cy="126317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4" name="Seta: para a Direita 13">
            <a:extLst>
              <a:ext uri="{FF2B5EF4-FFF2-40B4-BE49-F238E27FC236}">
                <a16:creationId xmlns:a16="http://schemas.microsoft.com/office/drawing/2014/main" id="{DF87509A-19B0-4CB1-9DF1-C02059A80054}"/>
              </a:ext>
            </a:extLst>
          </p:cNvPr>
          <p:cNvSpPr/>
          <p:nvPr/>
        </p:nvSpPr>
        <p:spPr>
          <a:xfrm rot="4040999">
            <a:off x="5016942" y="1792894"/>
            <a:ext cx="1367080" cy="967203"/>
          </a:xfrm>
          <a:prstGeom prst="rightArrow">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5" name="Espaço Reservado para Número de Slide 14">
            <a:extLst>
              <a:ext uri="{FF2B5EF4-FFF2-40B4-BE49-F238E27FC236}">
                <a16:creationId xmlns:a16="http://schemas.microsoft.com/office/drawing/2014/main" id="{185055C6-BC57-4D8C-AB5C-10C92B0BFBA4}"/>
              </a:ext>
            </a:extLst>
          </p:cNvPr>
          <p:cNvSpPr>
            <a:spLocks noGrp="1"/>
          </p:cNvSpPr>
          <p:nvPr>
            <p:ph type="sldNum" sz="quarter" idx="12"/>
          </p:nvPr>
        </p:nvSpPr>
        <p:spPr>
          <a:xfrm>
            <a:off x="9356035" y="124068"/>
            <a:ext cx="2743200" cy="365125"/>
          </a:xfrm>
        </p:spPr>
        <p:txBody>
          <a:bodyPr/>
          <a:lstStyle/>
          <a:p>
            <a:fld id="{4C06C6F0-C69E-4E17-9C69-5C49FB3AF04E}" type="slidenum">
              <a:rPr lang="pt-BR" smtClean="0"/>
              <a:t>23</a:t>
            </a:fld>
            <a:endParaRPr lang="pt-BR"/>
          </a:p>
        </p:txBody>
      </p:sp>
    </p:spTree>
    <p:extLst>
      <p:ext uri="{BB962C8B-B14F-4D97-AF65-F5344CB8AC3E}">
        <p14:creationId xmlns:p14="http://schemas.microsoft.com/office/powerpoint/2010/main" val="1803428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0" name="Rectangle 119">
            <a:extLst>
              <a:ext uri="{FF2B5EF4-FFF2-40B4-BE49-F238E27FC236}">
                <a16:creationId xmlns:a16="http://schemas.microsoft.com/office/drawing/2014/main" id="{7C98A213-5994-475E-B327-DC6EC27FBA8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20">
            <a:extLst>
              <a:ext uri="{FF2B5EF4-FFF2-40B4-BE49-F238E27FC236}">
                <a16:creationId xmlns:a16="http://schemas.microsoft.com/office/drawing/2014/main" id="{C77168AB-8BF3-4BBC-A03E-31668B9EEF5F}"/>
              </a:ext>
            </a:extLst>
          </p:cNvPr>
          <p:cNvSpPr txBox="1"/>
          <p:nvPr/>
        </p:nvSpPr>
        <p:spPr>
          <a:xfrm>
            <a:off x="638881" y="1107905"/>
            <a:ext cx="10909640" cy="1065836"/>
          </a:xfrm>
          <a:prstGeom prst="rect">
            <a:avLst/>
          </a:prstGeom>
        </p:spPr>
        <p:style>
          <a:lnRef idx="2">
            <a:schemeClr val="accent6"/>
          </a:lnRef>
          <a:fillRef idx="1">
            <a:schemeClr val="lt1"/>
          </a:fillRef>
          <a:effectRef idx="0">
            <a:schemeClr val="accent6"/>
          </a:effectRef>
          <a:fontRef idx="minor">
            <a:schemeClr val="dk1"/>
          </a:fontRef>
        </p:style>
        <p:txBody>
          <a:bodyPr vert="horz" lIns="91440" tIns="45720" rIns="91440" bIns="45720" rtlCol="0" anchor="ctr">
            <a:normAutofit/>
          </a:bodyPr>
          <a:lstStyle/>
          <a:p>
            <a:pPr algn="ctr">
              <a:lnSpc>
                <a:spcPct val="90000"/>
              </a:lnSpc>
              <a:spcBef>
                <a:spcPct val="0"/>
              </a:spcBef>
              <a:spcAft>
                <a:spcPts val="600"/>
              </a:spcAft>
            </a:pPr>
            <a:r>
              <a:rPr lang="en-US" sz="46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mj-lt"/>
                <a:ea typeface="+mj-ea"/>
                <a:cs typeface="+mj-cs"/>
              </a:rPr>
              <a:t>AEOLUS</a:t>
            </a:r>
            <a:r>
              <a:rPr lang="en-US" sz="4600" b="1" dirty="0">
                <a:ln w="12700">
                  <a:solidFill>
                    <a:schemeClr val="tx2">
                      <a:satMod val="155000"/>
                    </a:schemeClr>
                  </a:solidFill>
                  <a:prstDash val="solid"/>
                </a:ln>
                <a:solidFill>
                  <a:schemeClr val="tx1"/>
                </a:solidFill>
                <a:effectLst>
                  <a:outerShdw blurRad="41275" dist="20320" dir="1800000" algn="tl" rotWithShape="0">
                    <a:srgbClr val="000000">
                      <a:alpha val="40000"/>
                    </a:srgbClr>
                  </a:outerShdw>
                </a:effectLst>
                <a:latin typeface="+mj-lt"/>
                <a:ea typeface="+mj-ea"/>
                <a:cs typeface="+mj-cs"/>
              </a:rPr>
              <a:t> &amp; EARTHCARE VALIDATION PROJECTS</a:t>
            </a:r>
          </a:p>
        </p:txBody>
      </p:sp>
      <p:sp>
        <p:nvSpPr>
          <p:cNvPr id="122" name="sketch line">
            <a:extLst>
              <a:ext uri="{FF2B5EF4-FFF2-40B4-BE49-F238E27FC236}">
                <a16:creationId xmlns:a16="http://schemas.microsoft.com/office/drawing/2014/main" id="{4B030A0D-0DAD-4A99-89BB-419527D6A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389376" y="2798994"/>
            <a:ext cx="5410200" cy="18288"/>
          </a:xfrm>
          <a:custGeom>
            <a:avLst/>
            <a:gdLst>
              <a:gd name="connsiteX0" fmla="*/ 0 w 5410200"/>
              <a:gd name="connsiteY0" fmla="*/ 0 h 18288"/>
              <a:gd name="connsiteX1" fmla="*/ 568071 w 5410200"/>
              <a:gd name="connsiteY1" fmla="*/ 0 h 18288"/>
              <a:gd name="connsiteX2" fmla="*/ 1298448 w 5410200"/>
              <a:gd name="connsiteY2" fmla="*/ 0 h 18288"/>
              <a:gd name="connsiteX3" fmla="*/ 1920621 w 5410200"/>
              <a:gd name="connsiteY3" fmla="*/ 0 h 18288"/>
              <a:gd name="connsiteX4" fmla="*/ 2488692 w 5410200"/>
              <a:gd name="connsiteY4" fmla="*/ 0 h 18288"/>
              <a:gd name="connsiteX5" fmla="*/ 3219069 w 5410200"/>
              <a:gd name="connsiteY5" fmla="*/ 0 h 18288"/>
              <a:gd name="connsiteX6" fmla="*/ 3895344 w 5410200"/>
              <a:gd name="connsiteY6" fmla="*/ 0 h 18288"/>
              <a:gd name="connsiteX7" fmla="*/ 4571619 w 5410200"/>
              <a:gd name="connsiteY7" fmla="*/ 0 h 18288"/>
              <a:gd name="connsiteX8" fmla="*/ 5410200 w 5410200"/>
              <a:gd name="connsiteY8" fmla="*/ 0 h 18288"/>
              <a:gd name="connsiteX9" fmla="*/ 5410200 w 5410200"/>
              <a:gd name="connsiteY9" fmla="*/ 18288 h 18288"/>
              <a:gd name="connsiteX10" fmla="*/ 4842129 w 5410200"/>
              <a:gd name="connsiteY10" fmla="*/ 18288 h 18288"/>
              <a:gd name="connsiteX11" fmla="*/ 4328160 w 5410200"/>
              <a:gd name="connsiteY11" fmla="*/ 18288 h 18288"/>
              <a:gd name="connsiteX12" fmla="*/ 3597783 w 5410200"/>
              <a:gd name="connsiteY12" fmla="*/ 18288 h 18288"/>
              <a:gd name="connsiteX13" fmla="*/ 3029712 w 5410200"/>
              <a:gd name="connsiteY13" fmla="*/ 18288 h 18288"/>
              <a:gd name="connsiteX14" fmla="*/ 2299335 w 5410200"/>
              <a:gd name="connsiteY14" fmla="*/ 18288 h 18288"/>
              <a:gd name="connsiteX15" fmla="*/ 1514856 w 5410200"/>
              <a:gd name="connsiteY15" fmla="*/ 18288 h 18288"/>
              <a:gd name="connsiteX16" fmla="*/ 892683 w 5410200"/>
              <a:gd name="connsiteY16" fmla="*/ 18288 h 18288"/>
              <a:gd name="connsiteX17" fmla="*/ 0 w 5410200"/>
              <a:gd name="connsiteY17" fmla="*/ 18288 h 18288"/>
              <a:gd name="connsiteX18" fmla="*/ 0 w 5410200"/>
              <a:gd name="connsiteY18"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410200" h="18288" fill="none" extrusionOk="0">
                <a:moveTo>
                  <a:pt x="0" y="0"/>
                </a:moveTo>
                <a:cubicBezTo>
                  <a:pt x="163050" y="-18707"/>
                  <a:pt x="319321" y="-16364"/>
                  <a:pt x="568071" y="0"/>
                </a:cubicBezTo>
                <a:cubicBezTo>
                  <a:pt x="816821" y="16364"/>
                  <a:pt x="1013224" y="-7268"/>
                  <a:pt x="1298448" y="0"/>
                </a:cubicBezTo>
                <a:cubicBezTo>
                  <a:pt x="1583672" y="7268"/>
                  <a:pt x="1631711" y="-3367"/>
                  <a:pt x="1920621" y="0"/>
                </a:cubicBezTo>
                <a:cubicBezTo>
                  <a:pt x="2209531" y="3367"/>
                  <a:pt x="2364420" y="-19184"/>
                  <a:pt x="2488692" y="0"/>
                </a:cubicBezTo>
                <a:cubicBezTo>
                  <a:pt x="2612964" y="19184"/>
                  <a:pt x="3023298" y="-34627"/>
                  <a:pt x="3219069" y="0"/>
                </a:cubicBezTo>
                <a:cubicBezTo>
                  <a:pt x="3414840" y="34627"/>
                  <a:pt x="3656810" y="24043"/>
                  <a:pt x="3895344" y="0"/>
                </a:cubicBezTo>
                <a:cubicBezTo>
                  <a:pt x="4133879" y="-24043"/>
                  <a:pt x="4393984" y="-19577"/>
                  <a:pt x="4571619" y="0"/>
                </a:cubicBezTo>
                <a:cubicBezTo>
                  <a:pt x="4749255" y="19577"/>
                  <a:pt x="5179928" y="-6281"/>
                  <a:pt x="5410200" y="0"/>
                </a:cubicBezTo>
                <a:cubicBezTo>
                  <a:pt x="5410730" y="6954"/>
                  <a:pt x="5410934" y="12839"/>
                  <a:pt x="5410200" y="18288"/>
                </a:cubicBezTo>
                <a:cubicBezTo>
                  <a:pt x="5139060" y="6751"/>
                  <a:pt x="5121593" y="31035"/>
                  <a:pt x="4842129" y="18288"/>
                </a:cubicBezTo>
                <a:cubicBezTo>
                  <a:pt x="4562665" y="5541"/>
                  <a:pt x="4448273" y="9487"/>
                  <a:pt x="4328160" y="18288"/>
                </a:cubicBezTo>
                <a:cubicBezTo>
                  <a:pt x="4208047" y="27089"/>
                  <a:pt x="3760936" y="22567"/>
                  <a:pt x="3597783" y="18288"/>
                </a:cubicBezTo>
                <a:cubicBezTo>
                  <a:pt x="3434630" y="14009"/>
                  <a:pt x="3299718" y="33213"/>
                  <a:pt x="3029712" y="18288"/>
                </a:cubicBezTo>
                <a:cubicBezTo>
                  <a:pt x="2759706" y="3363"/>
                  <a:pt x="2640159" y="27394"/>
                  <a:pt x="2299335" y="18288"/>
                </a:cubicBezTo>
                <a:cubicBezTo>
                  <a:pt x="1958511" y="9182"/>
                  <a:pt x="1801186" y="28985"/>
                  <a:pt x="1514856" y="18288"/>
                </a:cubicBezTo>
                <a:cubicBezTo>
                  <a:pt x="1228526" y="7591"/>
                  <a:pt x="1063509" y="-5305"/>
                  <a:pt x="892683" y="18288"/>
                </a:cubicBezTo>
                <a:cubicBezTo>
                  <a:pt x="721857" y="41881"/>
                  <a:pt x="186945" y="-20897"/>
                  <a:pt x="0" y="18288"/>
                </a:cubicBezTo>
                <a:cubicBezTo>
                  <a:pt x="-570" y="9279"/>
                  <a:pt x="132" y="5100"/>
                  <a:pt x="0" y="0"/>
                </a:cubicBezTo>
                <a:close/>
              </a:path>
              <a:path w="5410200" h="18288" stroke="0" extrusionOk="0">
                <a:moveTo>
                  <a:pt x="0" y="0"/>
                </a:moveTo>
                <a:cubicBezTo>
                  <a:pt x="285096" y="-4925"/>
                  <a:pt x="376456" y="22268"/>
                  <a:pt x="622173" y="0"/>
                </a:cubicBezTo>
                <a:cubicBezTo>
                  <a:pt x="867890" y="-22268"/>
                  <a:pt x="1031392" y="7228"/>
                  <a:pt x="1136142" y="0"/>
                </a:cubicBezTo>
                <a:cubicBezTo>
                  <a:pt x="1240892" y="-7228"/>
                  <a:pt x="1561853" y="9877"/>
                  <a:pt x="1920621" y="0"/>
                </a:cubicBezTo>
                <a:cubicBezTo>
                  <a:pt x="2279389" y="-9877"/>
                  <a:pt x="2367255" y="19546"/>
                  <a:pt x="2542794" y="0"/>
                </a:cubicBezTo>
                <a:cubicBezTo>
                  <a:pt x="2718333" y="-19546"/>
                  <a:pt x="2866732" y="-22226"/>
                  <a:pt x="3164967" y="0"/>
                </a:cubicBezTo>
                <a:cubicBezTo>
                  <a:pt x="3463202" y="22226"/>
                  <a:pt x="3568055" y="-2765"/>
                  <a:pt x="3949446" y="0"/>
                </a:cubicBezTo>
                <a:cubicBezTo>
                  <a:pt x="4330837" y="2765"/>
                  <a:pt x="4287895" y="10557"/>
                  <a:pt x="4517517" y="0"/>
                </a:cubicBezTo>
                <a:cubicBezTo>
                  <a:pt x="4747139" y="-10557"/>
                  <a:pt x="5149588" y="8716"/>
                  <a:pt x="5410200" y="0"/>
                </a:cubicBezTo>
                <a:cubicBezTo>
                  <a:pt x="5409517" y="5414"/>
                  <a:pt x="5409480" y="12510"/>
                  <a:pt x="5410200" y="18288"/>
                </a:cubicBezTo>
                <a:cubicBezTo>
                  <a:pt x="5163327" y="41494"/>
                  <a:pt x="5008749" y="10693"/>
                  <a:pt x="4842129" y="18288"/>
                </a:cubicBezTo>
                <a:cubicBezTo>
                  <a:pt x="4675509" y="25883"/>
                  <a:pt x="4433401" y="-615"/>
                  <a:pt x="4165854" y="18288"/>
                </a:cubicBezTo>
                <a:cubicBezTo>
                  <a:pt x="3898308" y="37191"/>
                  <a:pt x="3809032" y="-8710"/>
                  <a:pt x="3543681" y="18288"/>
                </a:cubicBezTo>
                <a:cubicBezTo>
                  <a:pt x="3278330" y="45286"/>
                  <a:pt x="3073876" y="-15917"/>
                  <a:pt x="2759202" y="18288"/>
                </a:cubicBezTo>
                <a:cubicBezTo>
                  <a:pt x="2444528" y="52493"/>
                  <a:pt x="2204144" y="3372"/>
                  <a:pt x="1974723" y="18288"/>
                </a:cubicBezTo>
                <a:cubicBezTo>
                  <a:pt x="1745302" y="33204"/>
                  <a:pt x="1602335" y="31490"/>
                  <a:pt x="1406652" y="18288"/>
                </a:cubicBezTo>
                <a:cubicBezTo>
                  <a:pt x="1210969" y="5086"/>
                  <a:pt x="923948" y="3161"/>
                  <a:pt x="730377" y="18288"/>
                </a:cubicBezTo>
                <a:cubicBezTo>
                  <a:pt x="536806" y="33415"/>
                  <a:pt x="336496" y="-141"/>
                  <a:pt x="0" y="18288"/>
                </a:cubicBezTo>
                <a:cubicBezTo>
                  <a:pt x="-306" y="11061"/>
                  <a:pt x="-655" y="7751"/>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m 4">
            <a:extLst>
              <a:ext uri="{FF2B5EF4-FFF2-40B4-BE49-F238E27FC236}">
                <a16:creationId xmlns:a16="http://schemas.microsoft.com/office/drawing/2014/main" id="{300E4A5D-37FB-4F92-8603-EF62E6D484C4}"/>
              </a:ext>
            </a:extLst>
          </p:cNvPr>
          <p:cNvPicPr>
            <a:picLocks noChangeAspect="1"/>
          </p:cNvPicPr>
          <p:nvPr/>
        </p:nvPicPr>
        <p:blipFill>
          <a:blip r:embed="rId2"/>
          <a:stretch>
            <a:fillRect/>
          </a:stretch>
        </p:blipFill>
        <p:spPr>
          <a:xfrm>
            <a:off x="3893644" y="2361822"/>
            <a:ext cx="3758184" cy="3298405"/>
          </a:xfrm>
          <a:prstGeom prst="rect">
            <a:avLst/>
          </a:prstGeom>
        </p:spPr>
      </p:pic>
      <p:pic>
        <p:nvPicPr>
          <p:cNvPr id="3" name="Imagem 2">
            <a:extLst>
              <a:ext uri="{FF2B5EF4-FFF2-40B4-BE49-F238E27FC236}">
                <a16:creationId xmlns:a16="http://schemas.microsoft.com/office/drawing/2014/main" id="{9692EAD4-00D0-43D9-B111-DF89B7795725}"/>
              </a:ext>
            </a:extLst>
          </p:cNvPr>
          <p:cNvPicPr>
            <a:picLocks noChangeAspect="1"/>
          </p:cNvPicPr>
          <p:nvPr/>
        </p:nvPicPr>
        <p:blipFill>
          <a:blip r:embed="rId3"/>
          <a:stretch>
            <a:fillRect/>
          </a:stretch>
        </p:blipFill>
        <p:spPr>
          <a:xfrm>
            <a:off x="136985" y="2530996"/>
            <a:ext cx="3758184" cy="2618984"/>
          </a:xfrm>
          <a:prstGeom prst="rect">
            <a:avLst/>
          </a:prstGeom>
        </p:spPr>
      </p:pic>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4"/>
          <a:stretch>
            <a:fillRect/>
          </a:stretch>
        </p:blipFill>
        <p:spPr>
          <a:xfrm>
            <a:off x="0" y="0"/>
            <a:ext cx="12192000" cy="998906"/>
          </a:xfrm>
          <a:prstGeom prst="rect">
            <a:avLst/>
          </a:prstGeom>
        </p:spPr>
      </p:pic>
      <p:sp>
        <p:nvSpPr>
          <p:cNvPr id="47" name="CaixaDeTexto 46">
            <a:extLst>
              <a:ext uri="{FF2B5EF4-FFF2-40B4-BE49-F238E27FC236}">
                <a16:creationId xmlns:a16="http://schemas.microsoft.com/office/drawing/2014/main" id="{CE0BBF34-8F5A-45C7-A873-E673D8B06D07}"/>
              </a:ext>
            </a:extLst>
          </p:cNvPr>
          <p:cNvSpPr txBox="1"/>
          <p:nvPr/>
        </p:nvSpPr>
        <p:spPr>
          <a:xfrm>
            <a:off x="3893644" y="5829401"/>
            <a:ext cx="3758184" cy="707886"/>
          </a:xfrm>
          <a:prstGeom prst="rect">
            <a:avLst/>
          </a:prstGeom>
          <a:noFill/>
        </p:spPr>
        <p:txBody>
          <a:bodyPr wrap="square">
            <a:spAutoFit/>
          </a:bodyPr>
          <a:lstStyle/>
          <a:p>
            <a:pPr algn="just"/>
            <a:r>
              <a:rPr lang="en-US" sz="1000" b="1" i="0" u="none" strike="noStrike" baseline="0" dirty="0">
                <a:latin typeface="TimesNewRomanPSMT"/>
              </a:rPr>
              <a:t>Range corrected signal from SPU Lidar Station on September 13, 2020, showing several aerosol layers around 2000 to 6000 meters </a:t>
            </a:r>
            <a:r>
              <a:rPr lang="en-US" sz="1000" b="1" i="0" u="none" strike="noStrike" baseline="0" dirty="0" err="1">
                <a:latin typeface="TimesNewRomanPSMT"/>
              </a:rPr>
              <a:t>a.g.l</a:t>
            </a:r>
            <a:r>
              <a:rPr lang="en-US" sz="1000" b="1" i="0" u="none" strike="noStrike" baseline="0" dirty="0">
                <a:latin typeface="TimesNewRomanPSMT"/>
              </a:rPr>
              <a:t>., detached from the aerosol boundary layer. The red line and red box represent the Aeolus overpass over São Paulo-Brazil. </a:t>
            </a:r>
            <a:endParaRPr lang="pt-BR" sz="1000" b="1" dirty="0"/>
          </a:p>
        </p:txBody>
      </p:sp>
      <p:sp>
        <p:nvSpPr>
          <p:cNvPr id="49" name="CaixaDeTexto 48">
            <a:extLst>
              <a:ext uri="{FF2B5EF4-FFF2-40B4-BE49-F238E27FC236}">
                <a16:creationId xmlns:a16="http://schemas.microsoft.com/office/drawing/2014/main" id="{5F73CD8C-9748-4CB5-AE34-A20554E140A0}"/>
              </a:ext>
            </a:extLst>
          </p:cNvPr>
          <p:cNvSpPr txBox="1"/>
          <p:nvPr/>
        </p:nvSpPr>
        <p:spPr>
          <a:xfrm>
            <a:off x="7837854" y="5721679"/>
            <a:ext cx="3570633" cy="861774"/>
          </a:xfrm>
          <a:prstGeom prst="rect">
            <a:avLst/>
          </a:prstGeom>
          <a:noFill/>
        </p:spPr>
        <p:txBody>
          <a:bodyPr wrap="square">
            <a:spAutoFit/>
          </a:bodyPr>
          <a:lstStyle/>
          <a:p>
            <a:pPr algn="just"/>
            <a:r>
              <a:rPr lang="en-US" sz="1000" b="1" dirty="0"/>
              <a:t>Example of Aeolus overpass at São Paulo lidar station on September 13, 2020. The green curves represent the backscatter and extinction coefficients, and the extinction-to-backscatter ratio retrieved from Aeolus and the purple curves are the same profiles retrieved by SPU Lidar Station.</a:t>
            </a:r>
            <a:endParaRPr lang="pt-BR" sz="1000" b="1" dirty="0"/>
          </a:p>
        </p:txBody>
      </p:sp>
      <p:pic>
        <p:nvPicPr>
          <p:cNvPr id="19" name="Imagem 18">
            <a:extLst>
              <a:ext uri="{FF2B5EF4-FFF2-40B4-BE49-F238E27FC236}">
                <a16:creationId xmlns:a16="http://schemas.microsoft.com/office/drawing/2014/main" id="{E1081719-7BB4-4E8E-A181-9C9D84271D47}"/>
              </a:ext>
            </a:extLst>
          </p:cNvPr>
          <p:cNvPicPr>
            <a:picLocks noChangeAspect="1"/>
          </p:cNvPicPr>
          <p:nvPr/>
        </p:nvPicPr>
        <p:blipFill>
          <a:blip r:embed="rId5"/>
          <a:stretch>
            <a:fillRect/>
          </a:stretch>
        </p:blipFill>
        <p:spPr>
          <a:xfrm>
            <a:off x="7456827" y="2209045"/>
            <a:ext cx="4332685" cy="3262886"/>
          </a:xfrm>
          <a:prstGeom prst="rect">
            <a:avLst/>
          </a:prstGeom>
        </p:spPr>
      </p:pic>
      <p:sp>
        <p:nvSpPr>
          <p:cNvPr id="55" name="CaixaDeTexto 54">
            <a:extLst>
              <a:ext uri="{FF2B5EF4-FFF2-40B4-BE49-F238E27FC236}">
                <a16:creationId xmlns:a16="http://schemas.microsoft.com/office/drawing/2014/main" id="{9BAD830F-F13A-4DAD-A20C-F28538940402}"/>
              </a:ext>
            </a:extLst>
          </p:cNvPr>
          <p:cNvSpPr txBox="1"/>
          <p:nvPr/>
        </p:nvSpPr>
        <p:spPr>
          <a:xfrm>
            <a:off x="672105" y="5306284"/>
            <a:ext cx="2549434" cy="707886"/>
          </a:xfrm>
          <a:prstGeom prst="rect">
            <a:avLst/>
          </a:prstGeom>
          <a:noFill/>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prstClr val="black"/>
                </a:solidFill>
                <a:effectLst/>
                <a:uLnTx/>
                <a:uFillTx/>
                <a:latin typeface="TimesNewRomanPSMT"/>
                <a:ea typeface="+mn-ea"/>
                <a:cs typeface="+mn-cs"/>
              </a:rPr>
              <a:t>HYSPLIT air masses trajectories on 1000, 2000, 3000, 4000, 5000, and 6000 m </a:t>
            </a:r>
            <a:r>
              <a:rPr kumimoji="0" lang="en-US" sz="1000" b="1" i="0" u="none" strike="noStrike" kern="1200" cap="none" spc="0" normalizeH="0" baseline="0" noProof="0" dirty="0" err="1">
                <a:ln>
                  <a:noFill/>
                </a:ln>
                <a:solidFill>
                  <a:prstClr val="black"/>
                </a:solidFill>
                <a:effectLst/>
                <a:uLnTx/>
                <a:uFillTx/>
                <a:latin typeface="TimesNewRomanPSMT"/>
                <a:ea typeface="+mn-ea"/>
                <a:cs typeface="+mn-cs"/>
              </a:rPr>
              <a:t>a.g.l</a:t>
            </a:r>
            <a:r>
              <a:rPr kumimoji="0" lang="en-US" sz="1000" b="1" i="0" u="none" strike="noStrike" kern="1200" cap="none" spc="0" normalizeH="0" baseline="0" noProof="0" dirty="0">
                <a:ln>
                  <a:noFill/>
                </a:ln>
                <a:solidFill>
                  <a:prstClr val="black"/>
                </a:solidFill>
                <a:effectLst/>
                <a:uLnTx/>
                <a:uFillTx/>
                <a:latin typeface="TimesNewRomanPSMT"/>
                <a:ea typeface="+mn-ea"/>
                <a:cs typeface="+mn-cs"/>
              </a:rPr>
              <a:t> for 48 hours </a:t>
            </a:r>
            <a:r>
              <a:rPr kumimoji="0" lang="en-US" sz="1000" b="1" i="0" u="none" strike="noStrike" kern="1200" cap="none" spc="0" normalizeH="0" baseline="0" noProof="0" dirty="0" err="1">
                <a:ln>
                  <a:noFill/>
                </a:ln>
                <a:solidFill>
                  <a:prstClr val="black"/>
                </a:solidFill>
                <a:effectLst/>
                <a:uLnTx/>
                <a:uFillTx/>
                <a:latin typeface="TimesNewRomanPSMT"/>
                <a:ea typeface="+mn-ea"/>
                <a:cs typeface="+mn-cs"/>
              </a:rPr>
              <a:t>backtrajectories</a:t>
            </a:r>
            <a:r>
              <a:rPr kumimoji="0" lang="en-US" sz="1000" b="1" i="0" u="none" strike="noStrike" kern="1200" cap="none" spc="0" normalizeH="0" baseline="0" noProof="0" dirty="0">
                <a:ln>
                  <a:noFill/>
                </a:ln>
                <a:solidFill>
                  <a:prstClr val="black"/>
                </a:solidFill>
                <a:effectLst/>
                <a:uLnTx/>
                <a:uFillTx/>
                <a:latin typeface="TimesNewRomanPSMT"/>
                <a:ea typeface="+mn-ea"/>
                <a:cs typeface="+mn-cs"/>
              </a:rPr>
              <a:t> arriving São Paulo city on September 13, 2020, 21 UTC.</a:t>
            </a:r>
            <a:endParaRPr kumimoji="0" lang="pt-BR" sz="1000" b="1"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23" name="Espaço Reservado para Número de Slide 22">
            <a:extLst>
              <a:ext uri="{FF2B5EF4-FFF2-40B4-BE49-F238E27FC236}">
                <a16:creationId xmlns:a16="http://schemas.microsoft.com/office/drawing/2014/main" id="{1354700A-1A65-46E5-9016-640076CEEC7B}"/>
              </a:ext>
            </a:extLst>
          </p:cNvPr>
          <p:cNvSpPr>
            <a:spLocks noGrp="1"/>
          </p:cNvSpPr>
          <p:nvPr>
            <p:ph type="sldNum" sz="quarter" idx="12"/>
          </p:nvPr>
        </p:nvSpPr>
        <p:spPr>
          <a:xfrm>
            <a:off x="9306340" y="211274"/>
            <a:ext cx="2743200" cy="365125"/>
          </a:xfrm>
        </p:spPr>
        <p:txBody>
          <a:bodyPr/>
          <a:lstStyle/>
          <a:p>
            <a:fld id="{4C06C6F0-C69E-4E17-9C69-5C49FB3AF04E}" type="slidenum">
              <a:rPr lang="pt-BR" smtClean="0"/>
              <a:t>24</a:t>
            </a:fld>
            <a:endParaRPr lang="pt-BR"/>
          </a:p>
        </p:txBody>
      </p:sp>
    </p:spTree>
    <p:extLst>
      <p:ext uri="{BB962C8B-B14F-4D97-AF65-F5344CB8AC3E}">
        <p14:creationId xmlns:p14="http://schemas.microsoft.com/office/powerpoint/2010/main" val="38346197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3" name="Imagem 2">
            <a:extLst>
              <a:ext uri="{FF2B5EF4-FFF2-40B4-BE49-F238E27FC236}">
                <a16:creationId xmlns:a16="http://schemas.microsoft.com/office/drawing/2014/main" id="{5798031C-6E5F-463F-91AC-C95DDB6C371C}"/>
              </a:ext>
            </a:extLst>
          </p:cNvPr>
          <p:cNvPicPr>
            <a:picLocks noChangeAspect="1"/>
          </p:cNvPicPr>
          <p:nvPr/>
        </p:nvPicPr>
        <p:blipFill>
          <a:blip r:embed="rId3"/>
          <a:stretch>
            <a:fillRect/>
          </a:stretch>
        </p:blipFill>
        <p:spPr>
          <a:xfrm>
            <a:off x="1267166" y="1175990"/>
            <a:ext cx="9656901" cy="536494"/>
          </a:xfrm>
          <a:prstGeom prst="rect">
            <a:avLst/>
          </a:prstGeom>
        </p:spPr>
      </p:pic>
      <p:sp>
        <p:nvSpPr>
          <p:cNvPr id="4" name="Seta: para a Direita 3">
            <a:extLst>
              <a:ext uri="{FF2B5EF4-FFF2-40B4-BE49-F238E27FC236}">
                <a16:creationId xmlns:a16="http://schemas.microsoft.com/office/drawing/2014/main" id="{57ABDA4A-27D2-4B6C-86B4-EABF93AB67B8}"/>
              </a:ext>
            </a:extLst>
          </p:cNvPr>
          <p:cNvSpPr/>
          <p:nvPr/>
        </p:nvSpPr>
        <p:spPr>
          <a:xfrm rot="5400000">
            <a:off x="4417334" y="1882950"/>
            <a:ext cx="944217" cy="712664"/>
          </a:xfrm>
          <a:prstGeom prst="rightArrow">
            <a:avLst/>
          </a:prstGeom>
          <a:solidFill>
            <a:schemeClr val="accent2">
              <a:lumMod val="40000"/>
              <a:lumOff val="60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b="1">
              <a:ln w="22225">
                <a:solidFill>
                  <a:schemeClr val="accent2"/>
                </a:solidFill>
                <a:prstDash val="solid"/>
              </a:ln>
              <a:solidFill>
                <a:schemeClr val="accent2">
                  <a:lumMod val="40000"/>
                  <a:lumOff val="60000"/>
                </a:schemeClr>
              </a:solidFill>
            </a:endParaRPr>
          </a:p>
        </p:txBody>
      </p:sp>
      <p:sp>
        <p:nvSpPr>
          <p:cNvPr id="14" name="CaixaDeTexto 13">
            <a:extLst>
              <a:ext uri="{FF2B5EF4-FFF2-40B4-BE49-F238E27FC236}">
                <a16:creationId xmlns:a16="http://schemas.microsoft.com/office/drawing/2014/main" id="{590A96E2-E975-4065-B329-7836199F3217}"/>
              </a:ext>
            </a:extLst>
          </p:cNvPr>
          <p:cNvSpPr txBox="1"/>
          <p:nvPr/>
        </p:nvSpPr>
        <p:spPr>
          <a:xfrm>
            <a:off x="2021094" y="2712085"/>
            <a:ext cx="2509704" cy="954107"/>
          </a:xfrm>
          <a:prstGeom prst="rect">
            <a:avLst/>
          </a:prstGeom>
          <a:solidFill>
            <a:schemeClr val="accent3">
              <a:lumMod val="20000"/>
              <a:lumOff val="80000"/>
            </a:schemeClr>
          </a:solidFill>
          <a:ln>
            <a:solidFill>
              <a:schemeClr val="accent2"/>
            </a:solidFill>
          </a:ln>
        </p:spPr>
        <p:txBody>
          <a:bodyPr wrap="square">
            <a:spAutoFit/>
          </a:bodyPr>
          <a:lstStyle/>
          <a:p>
            <a:r>
              <a:rPr lang="en-US" sz="2800" b="1" dirty="0">
                <a:solidFill>
                  <a:srgbClr val="FF0000"/>
                </a:solidFill>
              </a:rPr>
              <a:t>South Atlantic Anomaly (SAA)</a:t>
            </a:r>
            <a:endParaRPr lang="pt-BR" sz="2800" b="1" dirty="0">
              <a:solidFill>
                <a:srgbClr val="FF0000"/>
              </a:solidFill>
            </a:endParaRPr>
          </a:p>
        </p:txBody>
      </p:sp>
      <p:sp>
        <p:nvSpPr>
          <p:cNvPr id="15" name="CaixaDeTexto 14">
            <a:extLst>
              <a:ext uri="{FF2B5EF4-FFF2-40B4-BE49-F238E27FC236}">
                <a16:creationId xmlns:a16="http://schemas.microsoft.com/office/drawing/2014/main" id="{F2A142C8-E3D6-4AC0-BB5A-BD5A579C88D8}"/>
              </a:ext>
            </a:extLst>
          </p:cNvPr>
          <p:cNvSpPr txBox="1"/>
          <p:nvPr/>
        </p:nvSpPr>
        <p:spPr>
          <a:xfrm>
            <a:off x="5245775" y="2712085"/>
            <a:ext cx="2248329" cy="954107"/>
          </a:xfrm>
          <a:prstGeom prst="rect">
            <a:avLst/>
          </a:prstGeom>
          <a:solidFill>
            <a:schemeClr val="accent3">
              <a:lumMod val="20000"/>
              <a:lumOff val="80000"/>
            </a:schemeClr>
          </a:solidFill>
          <a:ln>
            <a:solidFill>
              <a:schemeClr val="accent2"/>
            </a:solidFill>
          </a:ln>
        </p:spPr>
        <p:txBody>
          <a:bodyPr wrap="square">
            <a:spAutoFit/>
          </a:bodyPr>
          <a:lstStyle/>
          <a:p>
            <a:pPr algn="ctr"/>
            <a:r>
              <a:rPr lang="en-US" sz="2800" b="1" dirty="0">
                <a:solidFill>
                  <a:srgbClr val="FF0000"/>
                </a:solidFill>
              </a:rPr>
              <a:t>CALIPSO EXPERIENCE</a:t>
            </a:r>
            <a:endParaRPr lang="pt-BR" sz="2800" b="1" dirty="0">
              <a:solidFill>
                <a:srgbClr val="FF0000"/>
              </a:solidFill>
            </a:endParaRPr>
          </a:p>
        </p:txBody>
      </p:sp>
      <p:pic>
        <p:nvPicPr>
          <p:cNvPr id="6" name="Imagem 5">
            <a:extLst>
              <a:ext uri="{FF2B5EF4-FFF2-40B4-BE49-F238E27FC236}">
                <a16:creationId xmlns:a16="http://schemas.microsoft.com/office/drawing/2014/main" id="{0E1C53B1-3440-47DA-99FB-2DE344693B71}"/>
              </a:ext>
            </a:extLst>
          </p:cNvPr>
          <p:cNvPicPr>
            <a:picLocks noChangeAspect="1"/>
          </p:cNvPicPr>
          <p:nvPr/>
        </p:nvPicPr>
        <p:blipFill>
          <a:blip r:embed="rId4"/>
          <a:stretch>
            <a:fillRect/>
          </a:stretch>
        </p:blipFill>
        <p:spPr>
          <a:xfrm>
            <a:off x="4781506" y="4159241"/>
            <a:ext cx="4193529" cy="2691771"/>
          </a:xfrm>
          <a:prstGeom prst="rect">
            <a:avLst/>
          </a:prstGeom>
        </p:spPr>
      </p:pic>
      <p:pic>
        <p:nvPicPr>
          <p:cNvPr id="7" name="Imagem 6">
            <a:extLst>
              <a:ext uri="{FF2B5EF4-FFF2-40B4-BE49-F238E27FC236}">
                <a16:creationId xmlns:a16="http://schemas.microsoft.com/office/drawing/2014/main" id="{C23BB6F1-DD2F-4EDE-B6E3-4DB222B80E07}"/>
              </a:ext>
            </a:extLst>
          </p:cNvPr>
          <p:cNvPicPr>
            <a:picLocks noChangeAspect="1"/>
          </p:cNvPicPr>
          <p:nvPr/>
        </p:nvPicPr>
        <p:blipFill>
          <a:blip r:embed="rId5"/>
          <a:stretch>
            <a:fillRect/>
          </a:stretch>
        </p:blipFill>
        <p:spPr>
          <a:xfrm>
            <a:off x="333618" y="3925074"/>
            <a:ext cx="3944522" cy="2932926"/>
          </a:xfrm>
          <a:prstGeom prst="rect">
            <a:avLst/>
          </a:prstGeom>
        </p:spPr>
      </p:pic>
      <p:sp>
        <p:nvSpPr>
          <p:cNvPr id="8" name="CaixaDeTexto 7">
            <a:extLst>
              <a:ext uri="{FF2B5EF4-FFF2-40B4-BE49-F238E27FC236}">
                <a16:creationId xmlns:a16="http://schemas.microsoft.com/office/drawing/2014/main" id="{71310395-0BC5-4784-89B8-6996DBD9F50C}"/>
              </a:ext>
            </a:extLst>
          </p:cNvPr>
          <p:cNvSpPr txBox="1"/>
          <p:nvPr/>
        </p:nvSpPr>
        <p:spPr>
          <a:xfrm>
            <a:off x="9070846" y="1962955"/>
            <a:ext cx="2787535" cy="4031873"/>
          </a:xfrm>
          <a:prstGeom prst="rect">
            <a:avLst/>
          </a:prstGeom>
          <a:noFill/>
        </p:spPr>
        <p:txBody>
          <a:bodyPr wrap="square" rtlCol="0">
            <a:spAutoFit/>
          </a:bodyPr>
          <a:lstStyle/>
          <a:p>
            <a:pPr algn="ctr"/>
            <a:r>
              <a:rPr lang="en-US" sz="1600" b="1" dirty="0">
                <a:solidFill>
                  <a:srgbClr val="FFFF00"/>
                </a:solidFill>
              </a:rPr>
              <a:t>When exposed to cosmic radiation, the photomultipliers can produce current pulses that are as much as two orders of magnitude larger than pulses due to single photoelectrons, resulting in increased noise levels and possible biases in the measured backscatter signals. This figure is a color-coded plot of the photomultiplier RMS dark noise as a function of geographic location for all night orbits over a sixteen day repeat cycle in the fall of 2006.</a:t>
            </a:r>
          </a:p>
        </p:txBody>
      </p:sp>
      <p:sp>
        <p:nvSpPr>
          <p:cNvPr id="20" name="CaixaDeTexto 19">
            <a:extLst>
              <a:ext uri="{FF2B5EF4-FFF2-40B4-BE49-F238E27FC236}">
                <a16:creationId xmlns:a16="http://schemas.microsoft.com/office/drawing/2014/main" id="{703475CD-8C9E-4AB3-9E2A-A41384135F5F}"/>
              </a:ext>
            </a:extLst>
          </p:cNvPr>
          <p:cNvSpPr txBox="1"/>
          <p:nvPr/>
        </p:nvSpPr>
        <p:spPr>
          <a:xfrm>
            <a:off x="1840614" y="6953435"/>
            <a:ext cx="6097656" cy="553998"/>
          </a:xfrm>
          <a:prstGeom prst="rect">
            <a:avLst/>
          </a:prstGeom>
          <a:noFill/>
        </p:spPr>
        <p:txBody>
          <a:bodyPr wrap="square">
            <a:spAutoFit/>
          </a:bodyPr>
          <a:lstStyle/>
          <a:p>
            <a:pPr algn="ctr"/>
            <a:r>
              <a:rPr lang="en-US" sz="1000" b="1" dirty="0">
                <a:solidFill>
                  <a:srgbClr val="FFFF00"/>
                </a:solidFill>
              </a:rPr>
              <a:t>David Winker, William Hunt, Carl Weimer, "The on-orbit performance of the CALIOP LIDAR on CALIPSO," Proc. SPIE 10566, International Conference on Space Optics — ICSO 2008, 105661H (21 November 2017); https://doi.org/10.1117/12.2308248</a:t>
            </a:r>
          </a:p>
        </p:txBody>
      </p:sp>
      <p:sp>
        <p:nvSpPr>
          <p:cNvPr id="10" name="Espaço Reservado para Número de Slide 9">
            <a:extLst>
              <a:ext uri="{FF2B5EF4-FFF2-40B4-BE49-F238E27FC236}">
                <a16:creationId xmlns:a16="http://schemas.microsoft.com/office/drawing/2014/main" id="{3E4715AA-8578-42C7-A32A-AAF59444EB66}"/>
              </a:ext>
            </a:extLst>
          </p:cNvPr>
          <p:cNvSpPr>
            <a:spLocks noGrp="1"/>
          </p:cNvSpPr>
          <p:nvPr>
            <p:ph type="sldNum" sz="quarter" idx="12"/>
          </p:nvPr>
        </p:nvSpPr>
        <p:spPr>
          <a:xfrm>
            <a:off x="9266582" y="191308"/>
            <a:ext cx="2743200" cy="365125"/>
          </a:xfrm>
        </p:spPr>
        <p:txBody>
          <a:bodyPr/>
          <a:lstStyle/>
          <a:p>
            <a:fld id="{4C06C6F0-C69E-4E17-9C69-5C49FB3AF04E}" type="slidenum">
              <a:rPr lang="pt-BR" smtClean="0"/>
              <a:t>25</a:t>
            </a:fld>
            <a:endParaRPr lang="pt-BR"/>
          </a:p>
        </p:txBody>
      </p:sp>
    </p:spTree>
    <p:extLst>
      <p:ext uri="{BB962C8B-B14F-4D97-AF65-F5344CB8AC3E}">
        <p14:creationId xmlns:p14="http://schemas.microsoft.com/office/powerpoint/2010/main" val="5895665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3" name="Imagem 2">
            <a:extLst>
              <a:ext uri="{FF2B5EF4-FFF2-40B4-BE49-F238E27FC236}">
                <a16:creationId xmlns:a16="http://schemas.microsoft.com/office/drawing/2014/main" id="{5798031C-6E5F-463F-91AC-C95DDB6C371C}"/>
              </a:ext>
            </a:extLst>
          </p:cNvPr>
          <p:cNvPicPr>
            <a:picLocks noChangeAspect="1"/>
          </p:cNvPicPr>
          <p:nvPr/>
        </p:nvPicPr>
        <p:blipFill>
          <a:blip r:embed="rId3"/>
          <a:stretch>
            <a:fillRect/>
          </a:stretch>
        </p:blipFill>
        <p:spPr>
          <a:xfrm>
            <a:off x="1267166" y="1175990"/>
            <a:ext cx="9656901" cy="536494"/>
          </a:xfrm>
          <a:prstGeom prst="rect">
            <a:avLst/>
          </a:prstGeom>
        </p:spPr>
      </p:pic>
      <p:sp>
        <p:nvSpPr>
          <p:cNvPr id="9" name="CaixaDeTexto 8">
            <a:extLst>
              <a:ext uri="{FF2B5EF4-FFF2-40B4-BE49-F238E27FC236}">
                <a16:creationId xmlns:a16="http://schemas.microsoft.com/office/drawing/2014/main" id="{FC0E3CA1-24C5-407B-A23B-218EAC291D6E}"/>
              </a:ext>
            </a:extLst>
          </p:cNvPr>
          <p:cNvSpPr txBox="1"/>
          <p:nvPr/>
        </p:nvSpPr>
        <p:spPr>
          <a:xfrm>
            <a:off x="2437847" y="3429000"/>
            <a:ext cx="915635" cy="523220"/>
          </a:xfrm>
          <a:prstGeom prst="rect">
            <a:avLst/>
          </a:prstGeom>
          <a:noFill/>
        </p:spPr>
        <p:txBody>
          <a:bodyPr wrap="none" rtlCol="0">
            <a:spAutoFit/>
          </a:bodyPr>
          <a:lstStyle/>
          <a:p>
            <a:r>
              <a:rPr lang="pt-BR" sz="2800" b="1" dirty="0">
                <a:solidFill>
                  <a:srgbClr val="FFFF00"/>
                </a:solidFill>
              </a:rPr>
              <a:t>2011</a:t>
            </a:r>
          </a:p>
        </p:txBody>
      </p:sp>
      <p:sp>
        <p:nvSpPr>
          <p:cNvPr id="19" name="CaixaDeTexto 18">
            <a:extLst>
              <a:ext uri="{FF2B5EF4-FFF2-40B4-BE49-F238E27FC236}">
                <a16:creationId xmlns:a16="http://schemas.microsoft.com/office/drawing/2014/main" id="{E34449ED-4484-4088-9F4A-7E4F329DCB57}"/>
              </a:ext>
            </a:extLst>
          </p:cNvPr>
          <p:cNvSpPr txBox="1"/>
          <p:nvPr/>
        </p:nvSpPr>
        <p:spPr>
          <a:xfrm>
            <a:off x="8838518" y="3453103"/>
            <a:ext cx="915635" cy="523220"/>
          </a:xfrm>
          <a:prstGeom prst="rect">
            <a:avLst/>
          </a:prstGeom>
          <a:noFill/>
        </p:spPr>
        <p:txBody>
          <a:bodyPr wrap="none" rtlCol="0">
            <a:spAutoFit/>
          </a:bodyPr>
          <a:lstStyle/>
          <a:p>
            <a:r>
              <a:rPr lang="pt-BR" sz="2800" b="1" dirty="0">
                <a:solidFill>
                  <a:srgbClr val="FFFF00"/>
                </a:solidFill>
              </a:rPr>
              <a:t>2020</a:t>
            </a:r>
          </a:p>
        </p:txBody>
      </p:sp>
      <p:pic>
        <p:nvPicPr>
          <p:cNvPr id="2" name="Imagem 1">
            <a:extLst>
              <a:ext uri="{FF2B5EF4-FFF2-40B4-BE49-F238E27FC236}">
                <a16:creationId xmlns:a16="http://schemas.microsoft.com/office/drawing/2014/main" id="{0F75EDB1-7139-4ECF-893A-F98528DE41DC}"/>
              </a:ext>
            </a:extLst>
          </p:cNvPr>
          <p:cNvPicPr>
            <a:picLocks noChangeAspect="1"/>
          </p:cNvPicPr>
          <p:nvPr/>
        </p:nvPicPr>
        <p:blipFill>
          <a:blip r:embed="rId4"/>
          <a:stretch>
            <a:fillRect/>
          </a:stretch>
        </p:blipFill>
        <p:spPr>
          <a:xfrm>
            <a:off x="4900859" y="1769716"/>
            <a:ext cx="2901359" cy="1448148"/>
          </a:xfrm>
          <a:prstGeom prst="rect">
            <a:avLst/>
          </a:prstGeom>
        </p:spPr>
      </p:pic>
      <p:pic>
        <p:nvPicPr>
          <p:cNvPr id="4" name="Imagem 3">
            <a:extLst>
              <a:ext uri="{FF2B5EF4-FFF2-40B4-BE49-F238E27FC236}">
                <a16:creationId xmlns:a16="http://schemas.microsoft.com/office/drawing/2014/main" id="{4AD35CD7-02DA-460B-B3EE-D0D33AE2A3C8}"/>
              </a:ext>
            </a:extLst>
          </p:cNvPr>
          <p:cNvPicPr>
            <a:picLocks noChangeAspect="1"/>
          </p:cNvPicPr>
          <p:nvPr/>
        </p:nvPicPr>
        <p:blipFill>
          <a:blip r:embed="rId5"/>
          <a:stretch>
            <a:fillRect/>
          </a:stretch>
        </p:blipFill>
        <p:spPr>
          <a:xfrm>
            <a:off x="107355" y="3863791"/>
            <a:ext cx="5997045" cy="3078483"/>
          </a:xfrm>
          <a:prstGeom prst="rect">
            <a:avLst/>
          </a:prstGeom>
        </p:spPr>
      </p:pic>
      <p:sp>
        <p:nvSpPr>
          <p:cNvPr id="15" name="Text Box 4">
            <a:extLst>
              <a:ext uri="{FF2B5EF4-FFF2-40B4-BE49-F238E27FC236}">
                <a16:creationId xmlns:a16="http://schemas.microsoft.com/office/drawing/2014/main" id="{04408F25-0CD7-4514-A5B3-644877743265}"/>
              </a:ext>
            </a:extLst>
          </p:cNvPr>
          <p:cNvSpPr txBox="1"/>
          <p:nvPr/>
        </p:nvSpPr>
        <p:spPr>
          <a:xfrm>
            <a:off x="7907957" y="1137192"/>
            <a:ext cx="4176688" cy="2400657"/>
          </a:xfrm>
          <a:prstGeom prst="rect">
            <a:avLst/>
          </a:prstGeom>
          <a:noFill/>
        </p:spPr>
        <p:txBody>
          <a:bodyPr wrap="square" rtlCol="0" anchor="t">
            <a:spAutoFit/>
          </a:bodyPr>
          <a:lstStyle/>
          <a:p>
            <a:endParaRPr lang="pt-PT" b="1" dirty="0">
              <a:solidFill>
                <a:srgbClr val="FFFF00"/>
              </a:solidFill>
            </a:endParaRPr>
          </a:p>
          <a:p>
            <a:endParaRPr lang="pt-PT" b="1" dirty="0">
              <a:solidFill>
                <a:srgbClr val="FFFF00"/>
              </a:solidFill>
            </a:endParaRPr>
          </a:p>
          <a:p>
            <a:r>
              <a:rPr lang="pt-PT" sz="1600" b="1" dirty="0">
                <a:solidFill>
                  <a:srgbClr val="FFFF00"/>
                </a:solidFill>
              </a:rPr>
              <a:t>On June 20, 2018 CALIOP is experiencing an elevated frequency of low energy laser shots within and near the South Atlantic Anomaly (SAA) region which has degraded the science quality of affected profiles since September 2016.</a:t>
            </a:r>
          </a:p>
          <a:p>
            <a:endParaRPr lang="pt-PT" b="1" dirty="0">
              <a:solidFill>
                <a:srgbClr val="FFFF00"/>
              </a:solidFill>
            </a:endParaRPr>
          </a:p>
        </p:txBody>
      </p:sp>
      <p:sp>
        <p:nvSpPr>
          <p:cNvPr id="17" name="CaixaDeTexto 16">
            <a:extLst>
              <a:ext uri="{FF2B5EF4-FFF2-40B4-BE49-F238E27FC236}">
                <a16:creationId xmlns:a16="http://schemas.microsoft.com/office/drawing/2014/main" id="{71CED93E-820A-42C5-BCD5-B44AE8FED49B}"/>
              </a:ext>
            </a:extLst>
          </p:cNvPr>
          <p:cNvSpPr txBox="1"/>
          <p:nvPr/>
        </p:nvSpPr>
        <p:spPr>
          <a:xfrm>
            <a:off x="484431" y="1803449"/>
            <a:ext cx="4374794" cy="1815882"/>
          </a:xfrm>
          <a:prstGeom prst="rect">
            <a:avLst/>
          </a:prstGeom>
          <a:noFill/>
        </p:spPr>
        <p:txBody>
          <a:bodyPr wrap="square">
            <a:spAutoFit/>
          </a:bodyPr>
          <a:lstStyle/>
          <a:p>
            <a:pPr algn="just"/>
            <a:r>
              <a:rPr lang="pt-PT" sz="1600" b="1" dirty="0">
                <a:solidFill>
                  <a:srgbClr val="FFFF00"/>
                </a:solidFill>
              </a:rPr>
              <a:t>Since September 2016, CALIOP has been experiencing low energy laser shots due to decreased pressure inside the laser canister. These low energy shots primarily occur over the South Atlantic Anomaly (SAA) region and have significant impact on data quality for affected profiles.</a:t>
            </a:r>
          </a:p>
        </p:txBody>
      </p:sp>
      <p:pic>
        <p:nvPicPr>
          <p:cNvPr id="7" name="Imagem 6">
            <a:extLst>
              <a:ext uri="{FF2B5EF4-FFF2-40B4-BE49-F238E27FC236}">
                <a16:creationId xmlns:a16="http://schemas.microsoft.com/office/drawing/2014/main" id="{C0E45AFC-7A19-40F5-A55A-FBA428FDBABD}"/>
              </a:ext>
            </a:extLst>
          </p:cNvPr>
          <p:cNvPicPr>
            <a:picLocks noChangeAspect="1"/>
          </p:cNvPicPr>
          <p:nvPr/>
        </p:nvPicPr>
        <p:blipFill>
          <a:blip r:embed="rId6"/>
          <a:stretch>
            <a:fillRect/>
          </a:stretch>
        </p:blipFill>
        <p:spPr>
          <a:xfrm>
            <a:off x="6238922" y="3851620"/>
            <a:ext cx="5562171" cy="3096648"/>
          </a:xfrm>
          <a:prstGeom prst="rect">
            <a:avLst/>
          </a:prstGeom>
        </p:spPr>
      </p:pic>
      <p:sp>
        <p:nvSpPr>
          <p:cNvPr id="8" name="Espaço Reservado para Número de Slide 7">
            <a:extLst>
              <a:ext uri="{FF2B5EF4-FFF2-40B4-BE49-F238E27FC236}">
                <a16:creationId xmlns:a16="http://schemas.microsoft.com/office/drawing/2014/main" id="{0D250118-4B4F-4F72-9488-FF7EEC42EF15}"/>
              </a:ext>
            </a:extLst>
          </p:cNvPr>
          <p:cNvSpPr>
            <a:spLocks noGrp="1"/>
          </p:cNvSpPr>
          <p:nvPr>
            <p:ph type="sldNum" sz="quarter" idx="12"/>
          </p:nvPr>
        </p:nvSpPr>
        <p:spPr>
          <a:xfrm>
            <a:off x="9296335" y="54227"/>
            <a:ext cx="2743200" cy="365125"/>
          </a:xfrm>
        </p:spPr>
        <p:txBody>
          <a:bodyPr/>
          <a:lstStyle/>
          <a:p>
            <a:fld id="{4C06C6F0-C69E-4E17-9C69-5C49FB3AF04E}" type="slidenum">
              <a:rPr lang="pt-BR" smtClean="0"/>
              <a:t>26</a:t>
            </a:fld>
            <a:endParaRPr lang="pt-BR" dirty="0"/>
          </a:p>
        </p:txBody>
      </p:sp>
    </p:spTree>
    <p:extLst>
      <p:ext uri="{BB962C8B-B14F-4D97-AF65-F5344CB8AC3E}">
        <p14:creationId xmlns:p14="http://schemas.microsoft.com/office/powerpoint/2010/main" val="2350419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3" name="Imagem 2">
            <a:extLst>
              <a:ext uri="{FF2B5EF4-FFF2-40B4-BE49-F238E27FC236}">
                <a16:creationId xmlns:a16="http://schemas.microsoft.com/office/drawing/2014/main" id="{5798031C-6E5F-463F-91AC-C95DDB6C371C}"/>
              </a:ext>
            </a:extLst>
          </p:cNvPr>
          <p:cNvPicPr>
            <a:picLocks noChangeAspect="1"/>
          </p:cNvPicPr>
          <p:nvPr/>
        </p:nvPicPr>
        <p:blipFill>
          <a:blip r:embed="rId3"/>
          <a:stretch>
            <a:fillRect/>
          </a:stretch>
        </p:blipFill>
        <p:spPr>
          <a:xfrm>
            <a:off x="1267166" y="1175990"/>
            <a:ext cx="9656901" cy="536494"/>
          </a:xfrm>
          <a:prstGeom prst="rect">
            <a:avLst/>
          </a:prstGeom>
        </p:spPr>
      </p:pic>
      <p:pic>
        <p:nvPicPr>
          <p:cNvPr id="5" name="Imagem 4" descr="Tela de computador com fundo azul&#10;&#10;Descrição gerada automaticamente com confiança média">
            <a:extLst>
              <a:ext uri="{FF2B5EF4-FFF2-40B4-BE49-F238E27FC236}">
                <a16:creationId xmlns:a16="http://schemas.microsoft.com/office/drawing/2014/main" id="{060E5341-039B-4846-A2FF-7332753E118A}"/>
              </a:ext>
            </a:extLst>
          </p:cNvPr>
          <p:cNvPicPr>
            <a:picLocks noChangeAspect="1"/>
          </p:cNvPicPr>
          <p:nvPr/>
        </p:nvPicPr>
        <p:blipFill>
          <a:blip r:embed="rId4"/>
          <a:stretch>
            <a:fillRect/>
          </a:stretch>
        </p:blipFill>
        <p:spPr>
          <a:xfrm>
            <a:off x="262870" y="2962128"/>
            <a:ext cx="6164823" cy="2943717"/>
          </a:xfrm>
          <a:prstGeom prst="rect">
            <a:avLst/>
          </a:prstGeom>
        </p:spPr>
      </p:pic>
      <p:sp>
        <p:nvSpPr>
          <p:cNvPr id="9" name="CaixaDeTexto 8">
            <a:extLst>
              <a:ext uri="{FF2B5EF4-FFF2-40B4-BE49-F238E27FC236}">
                <a16:creationId xmlns:a16="http://schemas.microsoft.com/office/drawing/2014/main" id="{FC0E3CA1-24C5-407B-A23B-218EAC291D6E}"/>
              </a:ext>
            </a:extLst>
          </p:cNvPr>
          <p:cNvSpPr txBox="1"/>
          <p:nvPr/>
        </p:nvSpPr>
        <p:spPr>
          <a:xfrm>
            <a:off x="2584174" y="2387478"/>
            <a:ext cx="915635" cy="523220"/>
          </a:xfrm>
          <a:prstGeom prst="rect">
            <a:avLst/>
          </a:prstGeom>
          <a:noFill/>
        </p:spPr>
        <p:txBody>
          <a:bodyPr wrap="none" rtlCol="0">
            <a:spAutoFit/>
          </a:bodyPr>
          <a:lstStyle/>
          <a:p>
            <a:r>
              <a:rPr lang="pt-BR" sz="2800" b="1" dirty="0">
                <a:solidFill>
                  <a:srgbClr val="FFFF00"/>
                </a:solidFill>
              </a:rPr>
              <a:t>2011</a:t>
            </a:r>
          </a:p>
        </p:txBody>
      </p:sp>
      <p:pic>
        <p:nvPicPr>
          <p:cNvPr id="11" name="Imagem 10" descr="Padrão do plano de fundo&#10;&#10;Descrição gerada automaticamente">
            <a:extLst>
              <a:ext uri="{FF2B5EF4-FFF2-40B4-BE49-F238E27FC236}">
                <a16:creationId xmlns:a16="http://schemas.microsoft.com/office/drawing/2014/main" id="{B0E674F5-4DF4-4710-8BFB-D492DECB56C4}"/>
              </a:ext>
            </a:extLst>
          </p:cNvPr>
          <p:cNvPicPr>
            <a:picLocks noChangeAspect="1"/>
          </p:cNvPicPr>
          <p:nvPr/>
        </p:nvPicPr>
        <p:blipFill>
          <a:blip r:embed="rId5"/>
          <a:stretch>
            <a:fillRect/>
          </a:stretch>
        </p:blipFill>
        <p:spPr>
          <a:xfrm>
            <a:off x="6890712" y="2962128"/>
            <a:ext cx="6164823" cy="2943717"/>
          </a:xfrm>
          <a:prstGeom prst="rect">
            <a:avLst/>
          </a:prstGeom>
        </p:spPr>
      </p:pic>
      <p:sp>
        <p:nvSpPr>
          <p:cNvPr id="19" name="CaixaDeTexto 18">
            <a:extLst>
              <a:ext uri="{FF2B5EF4-FFF2-40B4-BE49-F238E27FC236}">
                <a16:creationId xmlns:a16="http://schemas.microsoft.com/office/drawing/2014/main" id="{E34449ED-4484-4088-9F4A-7E4F329DCB57}"/>
              </a:ext>
            </a:extLst>
          </p:cNvPr>
          <p:cNvSpPr txBox="1"/>
          <p:nvPr/>
        </p:nvSpPr>
        <p:spPr>
          <a:xfrm>
            <a:off x="9902687" y="2529939"/>
            <a:ext cx="915635" cy="523220"/>
          </a:xfrm>
          <a:prstGeom prst="rect">
            <a:avLst/>
          </a:prstGeom>
          <a:noFill/>
        </p:spPr>
        <p:txBody>
          <a:bodyPr wrap="none" rtlCol="0">
            <a:spAutoFit/>
          </a:bodyPr>
          <a:lstStyle/>
          <a:p>
            <a:r>
              <a:rPr lang="pt-BR" sz="2800" b="1" dirty="0">
                <a:solidFill>
                  <a:srgbClr val="FFFF00"/>
                </a:solidFill>
              </a:rPr>
              <a:t>2020</a:t>
            </a:r>
          </a:p>
        </p:txBody>
      </p:sp>
      <p:pic>
        <p:nvPicPr>
          <p:cNvPr id="13" name="Imagem 12">
            <a:extLst>
              <a:ext uri="{FF2B5EF4-FFF2-40B4-BE49-F238E27FC236}">
                <a16:creationId xmlns:a16="http://schemas.microsoft.com/office/drawing/2014/main" id="{FB4A2022-C028-43E9-8536-9F12A8248484}"/>
              </a:ext>
            </a:extLst>
          </p:cNvPr>
          <p:cNvPicPr>
            <a:picLocks noChangeAspect="1"/>
          </p:cNvPicPr>
          <p:nvPr/>
        </p:nvPicPr>
        <p:blipFill>
          <a:blip r:embed="rId6"/>
          <a:stretch>
            <a:fillRect/>
          </a:stretch>
        </p:blipFill>
        <p:spPr>
          <a:xfrm>
            <a:off x="5292351" y="1763914"/>
            <a:ext cx="2270684" cy="1135342"/>
          </a:xfrm>
          <a:prstGeom prst="rect">
            <a:avLst/>
          </a:prstGeom>
        </p:spPr>
      </p:pic>
      <p:sp>
        <p:nvSpPr>
          <p:cNvPr id="16" name="Espaço Reservado para Número de Slide 15">
            <a:extLst>
              <a:ext uri="{FF2B5EF4-FFF2-40B4-BE49-F238E27FC236}">
                <a16:creationId xmlns:a16="http://schemas.microsoft.com/office/drawing/2014/main" id="{B1175AAB-3F8C-4A65-949E-D6AF2959F2D0}"/>
              </a:ext>
            </a:extLst>
          </p:cNvPr>
          <p:cNvSpPr>
            <a:spLocks noGrp="1"/>
          </p:cNvSpPr>
          <p:nvPr>
            <p:ph type="sldNum" sz="quarter" idx="12"/>
          </p:nvPr>
        </p:nvSpPr>
        <p:spPr>
          <a:xfrm>
            <a:off x="9256644" y="225053"/>
            <a:ext cx="2743200" cy="365125"/>
          </a:xfrm>
        </p:spPr>
        <p:txBody>
          <a:bodyPr/>
          <a:lstStyle/>
          <a:p>
            <a:fld id="{4C06C6F0-C69E-4E17-9C69-5C49FB3AF04E}" type="slidenum">
              <a:rPr lang="pt-BR" smtClean="0"/>
              <a:t>27</a:t>
            </a:fld>
            <a:endParaRPr lang="pt-BR" dirty="0"/>
          </a:p>
        </p:txBody>
      </p:sp>
    </p:spTree>
    <p:extLst>
      <p:ext uri="{BB962C8B-B14F-4D97-AF65-F5344CB8AC3E}">
        <p14:creationId xmlns:p14="http://schemas.microsoft.com/office/powerpoint/2010/main" val="14260139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3" name="Imagem 2">
            <a:extLst>
              <a:ext uri="{FF2B5EF4-FFF2-40B4-BE49-F238E27FC236}">
                <a16:creationId xmlns:a16="http://schemas.microsoft.com/office/drawing/2014/main" id="{5798031C-6E5F-463F-91AC-C95DDB6C371C}"/>
              </a:ext>
            </a:extLst>
          </p:cNvPr>
          <p:cNvPicPr>
            <a:picLocks noChangeAspect="1"/>
          </p:cNvPicPr>
          <p:nvPr/>
        </p:nvPicPr>
        <p:blipFill>
          <a:blip r:embed="rId3"/>
          <a:stretch>
            <a:fillRect/>
          </a:stretch>
        </p:blipFill>
        <p:spPr>
          <a:xfrm>
            <a:off x="1267166" y="1175990"/>
            <a:ext cx="9656901" cy="536494"/>
          </a:xfrm>
          <a:prstGeom prst="rect">
            <a:avLst/>
          </a:prstGeom>
        </p:spPr>
      </p:pic>
      <p:pic>
        <p:nvPicPr>
          <p:cNvPr id="2" name="Imagem 1">
            <a:extLst>
              <a:ext uri="{FF2B5EF4-FFF2-40B4-BE49-F238E27FC236}">
                <a16:creationId xmlns:a16="http://schemas.microsoft.com/office/drawing/2014/main" id="{5BAD559B-B936-40BD-B3F2-F09CE33F43FD}"/>
              </a:ext>
            </a:extLst>
          </p:cNvPr>
          <p:cNvPicPr>
            <a:picLocks noChangeAspect="1"/>
          </p:cNvPicPr>
          <p:nvPr/>
        </p:nvPicPr>
        <p:blipFill>
          <a:blip r:embed="rId4"/>
          <a:stretch>
            <a:fillRect/>
          </a:stretch>
        </p:blipFill>
        <p:spPr>
          <a:xfrm>
            <a:off x="1823757" y="2311474"/>
            <a:ext cx="8245005" cy="4232436"/>
          </a:xfrm>
          <a:prstGeom prst="rect">
            <a:avLst/>
          </a:prstGeom>
        </p:spPr>
      </p:pic>
      <p:sp>
        <p:nvSpPr>
          <p:cNvPr id="4" name="Espaço Reservado para Número de Slide 3">
            <a:extLst>
              <a:ext uri="{FF2B5EF4-FFF2-40B4-BE49-F238E27FC236}">
                <a16:creationId xmlns:a16="http://schemas.microsoft.com/office/drawing/2014/main" id="{02A3DB44-267C-4E81-AF46-EB52B5C34A5D}"/>
              </a:ext>
            </a:extLst>
          </p:cNvPr>
          <p:cNvSpPr>
            <a:spLocks noGrp="1"/>
          </p:cNvSpPr>
          <p:nvPr>
            <p:ph type="sldNum" sz="quarter" idx="12"/>
          </p:nvPr>
        </p:nvSpPr>
        <p:spPr>
          <a:xfrm>
            <a:off x="9197009" y="191308"/>
            <a:ext cx="2743200" cy="365125"/>
          </a:xfrm>
        </p:spPr>
        <p:txBody>
          <a:bodyPr/>
          <a:lstStyle/>
          <a:p>
            <a:fld id="{4C06C6F0-C69E-4E17-9C69-5C49FB3AF04E}" type="slidenum">
              <a:rPr lang="pt-BR" smtClean="0"/>
              <a:t>28</a:t>
            </a:fld>
            <a:endParaRPr lang="pt-BR"/>
          </a:p>
        </p:txBody>
      </p:sp>
    </p:spTree>
    <p:extLst>
      <p:ext uri="{BB962C8B-B14F-4D97-AF65-F5344CB8AC3E}">
        <p14:creationId xmlns:p14="http://schemas.microsoft.com/office/powerpoint/2010/main" val="189829728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sp>
        <p:nvSpPr>
          <p:cNvPr id="15" name="TextBox 20">
            <a:extLst>
              <a:ext uri="{FF2B5EF4-FFF2-40B4-BE49-F238E27FC236}">
                <a16:creationId xmlns:a16="http://schemas.microsoft.com/office/drawing/2014/main" id="{2DBA630B-DD8F-4971-AA4C-D0F9C4B0EF50}"/>
              </a:ext>
            </a:extLst>
          </p:cNvPr>
          <p:cNvSpPr txBox="1"/>
          <p:nvPr/>
        </p:nvSpPr>
        <p:spPr>
          <a:xfrm>
            <a:off x="3379023" y="803048"/>
            <a:ext cx="5032690" cy="52322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2800" b="1" dirty="0">
                <a:ln w="12700">
                  <a:solidFill>
                    <a:schemeClr val="tx2">
                      <a:satMod val="155000"/>
                    </a:schemeClr>
                  </a:solidFill>
                  <a:prstDash val="solid"/>
                </a:ln>
                <a:solidFill>
                  <a:srgbClr val="1F497D"/>
                </a:solidFill>
                <a:effectLst>
                  <a:outerShdw blurRad="41275" dist="20320" dir="1800000" algn="tl" rotWithShape="0">
                    <a:srgbClr val="000000">
                      <a:alpha val="40000"/>
                    </a:srgbClr>
                  </a:outerShdw>
                </a:effectLst>
                <a:latin typeface="Arial Black"/>
                <a:cs typeface="Arial Black"/>
              </a:rPr>
              <a:t>ACKNOWLEDGEMENTS</a:t>
            </a:r>
          </a:p>
        </p:txBody>
      </p:sp>
      <p:sp>
        <p:nvSpPr>
          <p:cNvPr id="10" name="CaixaDeTexto 9">
            <a:extLst>
              <a:ext uri="{FF2B5EF4-FFF2-40B4-BE49-F238E27FC236}">
                <a16:creationId xmlns:a16="http://schemas.microsoft.com/office/drawing/2014/main" id="{06C82F55-0D7A-487E-8F1E-9BEB08667724}"/>
              </a:ext>
            </a:extLst>
          </p:cNvPr>
          <p:cNvSpPr txBox="1"/>
          <p:nvPr/>
        </p:nvSpPr>
        <p:spPr>
          <a:xfrm>
            <a:off x="3048828" y="3746260"/>
            <a:ext cx="6097656" cy="369332"/>
          </a:xfrm>
          <a:prstGeom prst="rect">
            <a:avLst/>
          </a:prstGeom>
          <a:noFill/>
        </p:spPr>
        <p:txBody>
          <a:bodyPr wrap="square">
            <a:spAutoFit/>
          </a:bodyPr>
          <a:lstStyle/>
          <a:p>
            <a:endParaRPr lang="pt-BR" dirty="0"/>
          </a:p>
        </p:txBody>
      </p:sp>
      <p:sp>
        <p:nvSpPr>
          <p:cNvPr id="17" name="CaixaDeTexto 16">
            <a:extLst>
              <a:ext uri="{FF2B5EF4-FFF2-40B4-BE49-F238E27FC236}">
                <a16:creationId xmlns:a16="http://schemas.microsoft.com/office/drawing/2014/main" id="{21FB209C-7B4E-42EB-B713-26F10AF27682}"/>
              </a:ext>
            </a:extLst>
          </p:cNvPr>
          <p:cNvSpPr txBox="1"/>
          <p:nvPr/>
        </p:nvSpPr>
        <p:spPr>
          <a:xfrm>
            <a:off x="440985" y="1654180"/>
            <a:ext cx="5946086" cy="4922823"/>
          </a:xfrm>
          <a:prstGeom prst="rect">
            <a:avLst/>
          </a:prstGeom>
          <a:noFill/>
          <a:ln>
            <a:solidFill>
              <a:schemeClr val="accent1"/>
            </a:solidFill>
          </a:ln>
        </p:spPr>
        <p:txBody>
          <a:bodyPr wrap="square">
            <a:spAutoFit/>
          </a:bodyPr>
          <a:lstStyle/>
          <a:p>
            <a:pPr algn="ctr">
              <a:lnSpc>
                <a:spcPct val="200000"/>
              </a:lnSpc>
              <a:spcAft>
                <a:spcPts val="800"/>
              </a:spcAft>
            </a:pP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Eduardo Landulfo</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a:t>
            </a: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Albeht</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Rodríguez Vega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2</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Alexandre </a:t>
            </a: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Calzavara</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Yoshida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1,3</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Alexandre Cacheffo</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1,3</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a:t>
            </a: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Alvaro</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Bastidas</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4</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Amanda Vieira dos Santos</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5</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Antonieta Silva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6</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a:t>
            </a: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Antonio</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a:t>
            </a: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Arleques</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Gomes</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Boris </a:t>
            </a: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Barja</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Gonzalez</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7</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 Carlos Andrés Melo-Luna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9</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Carlos D. Hoyos</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9</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a:t>
            </a:r>
          </a:p>
          <a:p>
            <a:pPr algn="ctr">
              <a:lnSpc>
                <a:spcPct val="200000"/>
              </a:lnSpc>
              <a:spcAft>
                <a:spcPts val="800"/>
              </a:spcAft>
            </a:pP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Cristina </a:t>
            </a: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Tobler</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de Souza Rae</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10</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Daniel Camilo</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10</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David Vivas</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9</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a:t>
            </a:r>
          </a:p>
          <a:p>
            <a:pPr algn="ctr">
              <a:lnSpc>
                <a:spcPct val="200000"/>
              </a:lnSpc>
              <a:spcAft>
                <a:spcPts val="800"/>
              </a:spcAft>
            </a:pP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Diego Alves Gouveia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5</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a:t>
            </a: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Elian</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Wolfram</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11</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Estela Collini</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12</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Ester de Jesus</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a:t>
            </a:r>
          </a:p>
          <a:p>
            <a:pPr algn="ctr">
              <a:lnSpc>
                <a:spcPct val="200000"/>
              </a:lnSpc>
              <a:spcAft>
                <a:spcPts val="800"/>
              </a:spcAft>
            </a:pP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Fábio J. S. Lopes</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Gregori de Arruda Moreira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Henrique de Melo Jorge Barbosa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5</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a:t>
            </a:r>
          </a:p>
          <a:p>
            <a:pPr algn="ctr">
              <a:lnSpc>
                <a:spcPct val="200000"/>
              </a:lnSpc>
              <a:spcAft>
                <a:spcPts val="800"/>
              </a:spcAft>
            </a:pP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Hernan</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Ciminari</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12</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John H. Reina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9</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Jonatan João da Silva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a:t>
            </a:r>
          </a:p>
          <a:p>
            <a:pPr algn="ctr">
              <a:lnSpc>
                <a:spcPct val="200000"/>
              </a:lnSpc>
              <a:spcAft>
                <a:spcPts val="800"/>
              </a:spcAft>
            </a:pP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Jonnathan</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Céspedes</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9</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Juan Carlos </a:t>
            </a: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Antuña</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Marrero</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2</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Juan </a:t>
            </a: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Luis</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Guerrero Rascado</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14</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  </a:t>
            </a:r>
          </a:p>
          <a:p>
            <a:pPr algn="ctr">
              <a:lnSpc>
                <a:spcPct val="200000"/>
              </a:lnSpc>
              <a:spcAft>
                <a:spcPts val="800"/>
              </a:spcAft>
            </a:pP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Juan Pallotta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11</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Judith Hoelzemann</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10</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Lucas Alados Arboledas</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14</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a:t>
            </a:r>
          </a:p>
          <a:p>
            <a:pPr algn="ctr">
              <a:lnSpc>
                <a:spcPct val="200000"/>
              </a:lnSpc>
              <a:spcAft>
                <a:spcPts val="800"/>
              </a:spcAft>
            </a:pPr>
            <a:r>
              <a:rPr lang="pt-BR" sz="1200" dirty="0" err="1">
                <a:solidFill>
                  <a:srgbClr val="FFFF00"/>
                </a:solidFill>
                <a:effectLst/>
                <a:latin typeface="Abadi" panose="020B0604020104020204" pitchFamily="34" charset="0"/>
                <a:ea typeface="Calibri" panose="020F0502020204030204" pitchFamily="34" charset="0"/>
                <a:cs typeface="Times New Roman" panose="02020603050405020304" pitchFamily="18" charset="0"/>
              </a:rPr>
              <a:t>M.Alejandra</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Salles</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12</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Marcos Paulo Araújo da Silva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10</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a:t>
            </a:r>
          </a:p>
          <a:p>
            <a:pPr algn="ctr">
              <a:lnSpc>
                <a:spcPct val="200000"/>
              </a:lnSpc>
              <a:spcAft>
                <a:spcPts val="800"/>
              </a:spcAft>
            </a:pP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Renata Sammara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1,10</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Ricardo N. Forno</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13</a:t>
            </a:r>
            <a:r>
              <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 Sebastian Papandrea</a:t>
            </a:r>
            <a:r>
              <a:rPr lang="pt-BR" sz="1200" baseline="300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rPr>
              <a:t>12</a:t>
            </a:r>
            <a:endParaRPr lang="pt-BR" sz="1200" dirty="0">
              <a:solidFill>
                <a:srgbClr val="FFFF00"/>
              </a:solidFill>
              <a:effectLst/>
              <a:latin typeface="Abadi" panose="020B0604020104020204" pitchFamily="34" charset="0"/>
              <a:ea typeface="Calibri" panose="020F0502020204030204" pitchFamily="34" charset="0"/>
              <a:cs typeface="Times New Roman" panose="02020603050405020304" pitchFamily="18" charset="0"/>
            </a:endParaRPr>
          </a:p>
        </p:txBody>
      </p:sp>
      <p:pic>
        <p:nvPicPr>
          <p:cNvPr id="11" name="Imagem 10" descr="Texto&#10;&#10;Descrição gerada automaticamente">
            <a:extLst>
              <a:ext uri="{FF2B5EF4-FFF2-40B4-BE49-F238E27FC236}">
                <a16:creationId xmlns:a16="http://schemas.microsoft.com/office/drawing/2014/main" id="{5485FBC8-424B-4E58-881B-E777A12FD0E4}"/>
              </a:ext>
            </a:extLst>
          </p:cNvPr>
          <p:cNvPicPr>
            <a:picLocks noChangeAspect="1"/>
          </p:cNvPicPr>
          <p:nvPr/>
        </p:nvPicPr>
        <p:blipFill>
          <a:blip r:embed="rId3"/>
          <a:stretch>
            <a:fillRect/>
          </a:stretch>
        </p:blipFill>
        <p:spPr>
          <a:xfrm>
            <a:off x="6998305" y="1654180"/>
            <a:ext cx="4655343" cy="5265247"/>
          </a:xfrm>
          <a:prstGeom prst="rect">
            <a:avLst/>
          </a:prstGeom>
        </p:spPr>
      </p:pic>
      <p:sp>
        <p:nvSpPr>
          <p:cNvPr id="14" name="Espaço Reservado para Número de Slide 13">
            <a:extLst>
              <a:ext uri="{FF2B5EF4-FFF2-40B4-BE49-F238E27FC236}">
                <a16:creationId xmlns:a16="http://schemas.microsoft.com/office/drawing/2014/main" id="{BF5E2598-8BBA-4094-9E9A-521DDE2BB79E}"/>
              </a:ext>
            </a:extLst>
          </p:cNvPr>
          <p:cNvSpPr>
            <a:spLocks noGrp="1"/>
          </p:cNvSpPr>
          <p:nvPr>
            <p:ph type="sldNum" sz="quarter" idx="12"/>
          </p:nvPr>
        </p:nvSpPr>
        <p:spPr>
          <a:xfrm>
            <a:off x="9325976" y="162156"/>
            <a:ext cx="2743200" cy="365125"/>
          </a:xfrm>
        </p:spPr>
        <p:txBody>
          <a:bodyPr/>
          <a:lstStyle/>
          <a:p>
            <a:fld id="{4C06C6F0-C69E-4E17-9C69-5C49FB3AF04E}" type="slidenum">
              <a:rPr lang="pt-BR" smtClean="0"/>
              <a:t>29</a:t>
            </a:fld>
            <a:endParaRPr lang="pt-BR" dirty="0"/>
          </a:p>
        </p:txBody>
      </p:sp>
    </p:spTree>
    <p:extLst>
      <p:ext uri="{BB962C8B-B14F-4D97-AF65-F5344CB8AC3E}">
        <p14:creationId xmlns:p14="http://schemas.microsoft.com/office/powerpoint/2010/main" val="2045314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2" name="Rectangle 70">
            <a:extLst>
              <a:ext uri="{FF2B5EF4-FFF2-40B4-BE49-F238E27FC236}">
                <a16:creationId xmlns:a16="http://schemas.microsoft.com/office/drawing/2014/main" id="{F3060C83-F051-4F0E-ABAD-AA0DFC48B2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Shape 72">
            <a:extLst>
              <a:ext uri="{FF2B5EF4-FFF2-40B4-BE49-F238E27FC236}">
                <a16:creationId xmlns:a16="http://schemas.microsoft.com/office/drawing/2014/main" id="{83C98ABE-055B-441F-B07E-44F97F083C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376156" y="745236"/>
            <a:ext cx="1827638" cy="1376989"/>
          </a:xfrm>
          <a:custGeom>
            <a:avLst/>
            <a:gdLst>
              <a:gd name="connsiteX0" fmla="*/ 0 w 1827638"/>
              <a:gd name="connsiteY0" fmla="*/ 987379 h 1376989"/>
              <a:gd name="connsiteX1" fmla="*/ 987379 w 1827638"/>
              <a:gd name="connsiteY1" fmla="*/ 0 h 1376989"/>
              <a:gd name="connsiteX2" fmla="*/ 1827638 w 1827638"/>
              <a:gd name="connsiteY2" fmla="*/ 840260 h 1376989"/>
              <a:gd name="connsiteX3" fmla="*/ 1827638 w 1827638"/>
              <a:gd name="connsiteY3" fmla="*/ 1376989 h 1376989"/>
              <a:gd name="connsiteX4" fmla="*/ 0 w 1827638"/>
              <a:gd name="connsiteY4" fmla="*/ 1376989 h 13769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7638" h="1376989">
                <a:moveTo>
                  <a:pt x="0" y="987379"/>
                </a:moveTo>
                <a:lnTo>
                  <a:pt x="987379" y="0"/>
                </a:lnTo>
                <a:lnTo>
                  <a:pt x="1827638" y="840260"/>
                </a:lnTo>
                <a:lnTo>
                  <a:pt x="1827638" y="1376989"/>
                </a:lnTo>
                <a:lnTo>
                  <a:pt x="0" y="1376989"/>
                </a:lnTo>
                <a:close/>
              </a:path>
            </a:pathLst>
          </a:cu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 name="Rectangle 74">
            <a:extLst>
              <a:ext uri="{FF2B5EF4-FFF2-40B4-BE49-F238E27FC236}">
                <a16:creationId xmlns:a16="http://schemas.microsoft.com/office/drawing/2014/main" id="{29FDB030-9B49-4CED-8CCD-4D9938238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891641" y="1421052"/>
            <a:ext cx="645368" cy="64536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a:extLst>
              <a:ext uri="{FF2B5EF4-FFF2-40B4-BE49-F238E27FC236}">
                <a16:creationId xmlns:a16="http://schemas.microsoft.com/office/drawing/2014/main" id="{3783CA14-24A1-485C-8B30-D6A5D87987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8900000" flipH="1">
            <a:off x="10043482" y="1654046"/>
            <a:ext cx="687472" cy="687472"/>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Shape 78">
            <a:extLst>
              <a:ext uri="{FF2B5EF4-FFF2-40B4-BE49-F238E27FC236}">
                <a16:creationId xmlns:a16="http://schemas.microsoft.com/office/drawing/2014/main" id="{9A97C86A-04D6-40F7-AE84-31AB43E6A84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9356643" y="998906"/>
            <a:ext cx="2835357" cy="1480837"/>
          </a:xfrm>
          <a:custGeom>
            <a:avLst/>
            <a:gdLst>
              <a:gd name="connsiteX0" fmla="*/ 2835357 w 2835357"/>
              <a:gd name="connsiteY0" fmla="*/ 1480837 h 1480837"/>
              <a:gd name="connsiteX1" fmla="*/ 0 w 2835357"/>
              <a:gd name="connsiteY1" fmla="*/ 1480837 h 1480837"/>
              <a:gd name="connsiteX2" fmla="*/ 1552727 w 2835357"/>
              <a:gd name="connsiteY2" fmla="*/ 0 h 1480837"/>
              <a:gd name="connsiteX3" fmla="*/ 2835357 w 2835357"/>
              <a:gd name="connsiteY3" fmla="*/ 1223245 h 1480837"/>
            </a:gdLst>
            <a:ahLst/>
            <a:cxnLst>
              <a:cxn ang="0">
                <a:pos x="connsiteX0" y="connsiteY0"/>
              </a:cxn>
              <a:cxn ang="0">
                <a:pos x="connsiteX1" y="connsiteY1"/>
              </a:cxn>
              <a:cxn ang="0">
                <a:pos x="connsiteX2" y="connsiteY2"/>
              </a:cxn>
              <a:cxn ang="0">
                <a:pos x="connsiteX3" y="connsiteY3"/>
              </a:cxn>
            </a:cxnLst>
            <a:rect l="l" t="t" r="r" b="b"/>
            <a:pathLst>
              <a:path w="2835357" h="1480837">
                <a:moveTo>
                  <a:pt x="2835357" y="1480837"/>
                </a:moveTo>
                <a:lnTo>
                  <a:pt x="0" y="1480837"/>
                </a:lnTo>
                <a:lnTo>
                  <a:pt x="1552727" y="0"/>
                </a:lnTo>
                <a:lnTo>
                  <a:pt x="2835357" y="1223245"/>
                </a:lnTo>
                <a:close/>
              </a:path>
            </a:pathLst>
          </a:cu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1" name="Isosceles Triangle 80">
            <a:extLst>
              <a:ext uri="{FF2B5EF4-FFF2-40B4-BE49-F238E27FC236}">
                <a16:creationId xmlns:a16="http://schemas.microsoft.com/office/drawing/2014/main" id="{FF9F2414-84E8-453E-B1F3-389FDE8192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976344" y="7114407"/>
            <a:ext cx="1494513" cy="742499"/>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a:extLst>
              <a:ext uri="{FF2B5EF4-FFF2-40B4-BE49-F238E27FC236}">
                <a16:creationId xmlns:a16="http://schemas.microsoft.com/office/drawing/2014/main" id="{1FFACDFC-8AA4-4558-98DB-501D1EBA90C0}"/>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278091" y="1920253"/>
            <a:ext cx="10471131" cy="4397873"/>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83" name="Isosceles Triangle 82">
            <a:extLst>
              <a:ext uri="{FF2B5EF4-FFF2-40B4-BE49-F238E27FC236}">
                <a16:creationId xmlns:a16="http://schemas.microsoft.com/office/drawing/2014/main" id="{3ECA69A1-7536-43AC-85EF-C7106179F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604080" y="7452049"/>
            <a:ext cx="814903" cy="404857"/>
          </a:xfrm>
          <a:prstGeom prst="triangle">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3"/>
          <a:stretch>
            <a:fillRect/>
          </a:stretch>
        </p:blipFill>
        <p:spPr>
          <a:xfrm>
            <a:off x="0" y="0"/>
            <a:ext cx="12192000" cy="998906"/>
          </a:xfrm>
          <a:prstGeom prst="rect">
            <a:avLst/>
          </a:prstGeom>
        </p:spPr>
      </p:pic>
      <p:sp>
        <p:nvSpPr>
          <p:cNvPr id="19" name="CaixaDeTexto 18">
            <a:extLst>
              <a:ext uri="{FF2B5EF4-FFF2-40B4-BE49-F238E27FC236}">
                <a16:creationId xmlns:a16="http://schemas.microsoft.com/office/drawing/2014/main" id="{68299BA9-AE99-4FDC-8F81-3DECC5EA6C01}"/>
              </a:ext>
            </a:extLst>
          </p:cNvPr>
          <p:cNvSpPr txBox="1"/>
          <p:nvPr/>
        </p:nvSpPr>
        <p:spPr>
          <a:xfrm>
            <a:off x="3048000" y="3244334"/>
            <a:ext cx="6096000" cy="369332"/>
          </a:xfrm>
          <a:prstGeom prst="rect">
            <a:avLst/>
          </a:prstGeom>
          <a:noFill/>
        </p:spPr>
        <p:txBody>
          <a:bodyPr wrap="square">
            <a:spAutoFit/>
          </a:bodyPr>
          <a:lstStyle/>
          <a:p>
            <a:endParaRPr lang="pt-BR" dirty="0"/>
          </a:p>
        </p:txBody>
      </p:sp>
      <p:sp>
        <p:nvSpPr>
          <p:cNvPr id="2" name="Espaço Reservado para Número de Slide 1">
            <a:extLst>
              <a:ext uri="{FF2B5EF4-FFF2-40B4-BE49-F238E27FC236}">
                <a16:creationId xmlns:a16="http://schemas.microsoft.com/office/drawing/2014/main" id="{E4CAC0BF-4AB9-4259-BE5E-2D4209343641}"/>
              </a:ext>
            </a:extLst>
          </p:cNvPr>
          <p:cNvSpPr>
            <a:spLocks noGrp="1"/>
          </p:cNvSpPr>
          <p:nvPr>
            <p:ph type="sldNum" sz="quarter" idx="12"/>
          </p:nvPr>
        </p:nvSpPr>
        <p:spPr>
          <a:xfrm>
            <a:off x="9356643" y="102126"/>
            <a:ext cx="2743200" cy="365125"/>
          </a:xfrm>
        </p:spPr>
        <p:txBody>
          <a:bodyPr/>
          <a:lstStyle/>
          <a:p>
            <a:fld id="{4C06C6F0-C69E-4E17-9C69-5C49FB3AF04E}" type="slidenum">
              <a:rPr lang="pt-BR" smtClean="0"/>
              <a:t>3</a:t>
            </a:fld>
            <a:endParaRPr lang="pt-BR"/>
          </a:p>
        </p:txBody>
      </p:sp>
    </p:spTree>
    <p:extLst>
      <p:ext uri="{BB962C8B-B14F-4D97-AF65-F5344CB8AC3E}">
        <p14:creationId xmlns:p14="http://schemas.microsoft.com/office/powerpoint/2010/main" val="5774486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4" name="Imagem 3" descr="Uma imagem contendo Diagrama&#10;&#10;Descrição gerada automaticamente">
            <a:extLst>
              <a:ext uri="{FF2B5EF4-FFF2-40B4-BE49-F238E27FC236}">
                <a16:creationId xmlns:a16="http://schemas.microsoft.com/office/drawing/2014/main" id="{B59AF1A2-D278-4483-832F-817987E8679D}"/>
              </a:ext>
            </a:extLst>
          </p:cNvPr>
          <p:cNvPicPr>
            <a:picLocks noChangeAspect="1"/>
          </p:cNvPicPr>
          <p:nvPr/>
        </p:nvPicPr>
        <p:blipFill>
          <a:blip r:embed="rId3"/>
          <a:stretch>
            <a:fillRect/>
          </a:stretch>
        </p:blipFill>
        <p:spPr>
          <a:xfrm>
            <a:off x="363557" y="998050"/>
            <a:ext cx="11464120" cy="6087144"/>
          </a:xfrm>
          <a:prstGeom prst="rect">
            <a:avLst/>
          </a:prstGeom>
        </p:spPr>
      </p:pic>
      <p:sp>
        <p:nvSpPr>
          <p:cNvPr id="15" name="TextBox 20">
            <a:extLst>
              <a:ext uri="{FF2B5EF4-FFF2-40B4-BE49-F238E27FC236}">
                <a16:creationId xmlns:a16="http://schemas.microsoft.com/office/drawing/2014/main" id="{2DBA630B-DD8F-4971-AA4C-D0F9C4B0EF50}"/>
              </a:ext>
            </a:extLst>
          </p:cNvPr>
          <p:cNvSpPr txBox="1"/>
          <p:nvPr/>
        </p:nvSpPr>
        <p:spPr>
          <a:xfrm>
            <a:off x="3080850" y="1473736"/>
            <a:ext cx="5032690" cy="523220"/>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sz="2800" b="1" dirty="0">
                <a:ln w="12700">
                  <a:solidFill>
                    <a:schemeClr val="tx2">
                      <a:satMod val="155000"/>
                    </a:schemeClr>
                  </a:solidFill>
                  <a:prstDash val="solid"/>
                </a:ln>
                <a:solidFill>
                  <a:srgbClr val="1F497D"/>
                </a:solidFill>
                <a:effectLst>
                  <a:outerShdw blurRad="41275" dist="20320" dir="1800000" algn="tl" rotWithShape="0">
                    <a:srgbClr val="000000">
                      <a:alpha val="40000"/>
                    </a:srgbClr>
                  </a:outerShdw>
                </a:effectLst>
                <a:latin typeface="Arial Black"/>
                <a:cs typeface="Arial Black"/>
              </a:rPr>
              <a:t>ACKNOWLEDGEMENTS</a:t>
            </a:r>
          </a:p>
        </p:txBody>
      </p:sp>
      <p:sp>
        <p:nvSpPr>
          <p:cNvPr id="5" name="Espaço Reservado para Número de Slide 4">
            <a:extLst>
              <a:ext uri="{FF2B5EF4-FFF2-40B4-BE49-F238E27FC236}">
                <a16:creationId xmlns:a16="http://schemas.microsoft.com/office/drawing/2014/main" id="{88512E65-A270-4584-87BE-B432A1995F09}"/>
              </a:ext>
            </a:extLst>
          </p:cNvPr>
          <p:cNvSpPr>
            <a:spLocks noGrp="1"/>
          </p:cNvSpPr>
          <p:nvPr>
            <p:ph type="sldNum" sz="quarter" idx="12"/>
          </p:nvPr>
        </p:nvSpPr>
        <p:spPr>
          <a:xfrm>
            <a:off x="9157252" y="150125"/>
            <a:ext cx="2743200" cy="365125"/>
          </a:xfrm>
        </p:spPr>
        <p:txBody>
          <a:bodyPr/>
          <a:lstStyle/>
          <a:p>
            <a:fld id="{4C06C6F0-C69E-4E17-9C69-5C49FB3AF04E}" type="slidenum">
              <a:rPr lang="pt-BR" smtClean="0"/>
              <a:t>30</a:t>
            </a:fld>
            <a:endParaRPr lang="pt-BR" dirty="0"/>
          </a:p>
        </p:txBody>
      </p:sp>
    </p:spTree>
    <p:extLst>
      <p:ext uri="{BB962C8B-B14F-4D97-AF65-F5344CB8AC3E}">
        <p14:creationId xmlns:p14="http://schemas.microsoft.com/office/powerpoint/2010/main" val="162181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4" name="Rectangle 136">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138">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6" name="Rectangle 140">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Rectangle 142">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m 2" descr="Satélite no espaço&#10;&#10;Descrição gerada automaticamente com confiança média">
            <a:extLst>
              <a:ext uri="{FF2B5EF4-FFF2-40B4-BE49-F238E27FC236}">
                <a16:creationId xmlns:a16="http://schemas.microsoft.com/office/drawing/2014/main" id="{9B25EF1E-710F-4084-9B93-6926A395AA85}"/>
              </a:ext>
            </a:extLst>
          </p:cNvPr>
          <p:cNvPicPr>
            <a:picLocks noChangeAspect="1"/>
          </p:cNvPicPr>
          <p:nvPr/>
        </p:nvPicPr>
        <p:blipFill>
          <a:blip r:embed="rId2"/>
          <a:stretch>
            <a:fillRect/>
          </a:stretch>
        </p:blipFill>
        <p:spPr>
          <a:xfrm>
            <a:off x="595745" y="1242294"/>
            <a:ext cx="11277600" cy="3439667"/>
          </a:xfrm>
          <a:prstGeom prst="rect">
            <a:avLst/>
          </a:prstGeom>
        </p:spPr>
      </p:pic>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3"/>
          <a:stretch>
            <a:fillRect/>
          </a:stretch>
        </p:blipFill>
        <p:spPr>
          <a:xfrm>
            <a:off x="0" y="0"/>
            <a:ext cx="12192000" cy="998906"/>
          </a:xfrm>
          <a:prstGeom prst="rect">
            <a:avLst/>
          </a:prstGeom>
        </p:spPr>
      </p:pic>
      <p:sp>
        <p:nvSpPr>
          <p:cNvPr id="19" name="CaixaDeTexto 18">
            <a:extLst>
              <a:ext uri="{FF2B5EF4-FFF2-40B4-BE49-F238E27FC236}">
                <a16:creationId xmlns:a16="http://schemas.microsoft.com/office/drawing/2014/main" id="{68299BA9-AE99-4FDC-8F81-3DECC5EA6C01}"/>
              </a:ext>
            </a:extLst>
          </p:cNvPr>
          <p:cNvSpPr txBox="1"/>
          <p:nvPr/>
        </p:nvSpPr>
        <p:spPr>
          <a:xfrm>
            <a:off x="3048000" y="3244334"/>
            <a:ext cx="6096000" cy="369332"/>
          </a:xfrm>
          <a:prstGeom prst="rect">
            <a:avLst/>
          </a:prstGeom>
          <a:noFill/>
        </p:spPr>
        <p:txBody>
          <a:bodyPr wrap="square">
            <a:spAutoFit/>
          </a:bodyPr>
          <a:lstStyle/>
          <a:p>
            <a:endParaRPr lang="pt-BR" dirty="0"/>
          </a:p>
        </p:txBody>
      </p:sp>
      <p:sp>
        <p:nvSpPr>
          <p:cNvPr id="13" name="CaixaDeTexto 12">
            <a:extLst>
              <a:ext uri="{FF2B5EF4-FFF2-40B4-BE49-F238E27FC236}">
                <a16:creationId xmlns:a16="http://schemas.microsoft.com/office/drawing/2014/main" id="{73F5A41F-3D83-4929-B228-F2A8C2CD2F78}"/>
              </a:ext>
            </a:extLst>
          </p:cNvPr>
          <p:cNvSpPr txBox="1"/>
          <p:nvPr/>
        </p:nvSpPr>
        <p:spPr>
          <a:xfrm>
            <a:off x="2240280" y="1242294"/>
            <a:ext cx="6300787" cy="3416320"/>
          </a:xfrm>
          <a:prstGeom prst="rect">
            <a:avLst/>
          </a:prstGeom>
          <a:noFill/>
        </p:spPr>
        <p:txBody>
          <a:bodyPr wrap="square">
            <a:spAutoFit/>
          </a:bodyPr>
          <a:lstStyle/>
          <a:p>
            <a:r>
              <a:rPr lang="en-US" b="1" dirty="0">
                <a:solidFill>
                  <a:srgbClr val="FF0000"/>
                </a:solidFill>
              </a:rPr>
              <a:t>The mission</a:t>
            </a:r>
          </a:p>
          <a:p>
            <a:endParaRPr lang="en-US" b="1" dirty="0">
              <a:solidFill>
                <a:srgbClr val="FFFF00"/>
              </a:solidFill>
            </a:endParaRPr>
          </a:p>
          <a:p>
            <a:r>
              <a:rPr lang="en-US" b="1" dirty="0">
                <a:solidFill>
                  <a:srgbClr val="FFFF00"/>
                </a:solidFill>
              </a:rPr>
              <a:t>The Earth Cloud Aerosol and Radiation Explorer (</a:t>
            </a:r>
            <a:r>
              <a:rPr lang="en-US" b="1" dirty="0" err="1">
                <a:solidFill>
                  <a:srgbClr val="FFFF00"/>
                </a:solidFill>
              </a:rPr>
              <a:t>EarthCARE</a:t>
            </a:r>
            <a:r>
              <a:rPr lang="en-US" b="1" dirty="0">
                <a:solidFill>
                  <a:srgbClr val="FFFF00"/>
                </a:solidFill>
              </a:rPr>
              <a:t>) satellite mission will advance our understanding of the role that clouds and aerosols play in reflecting incident solar radiation back out to space and trapping infrared radiation emitted from Earth’s surface.</a:t>
            </a:r>
          </a:p>
          <a:p>
            <a:endParaRPr lang="en-US" b="1" dirty="0">
              <a:solidFill>
                <a:srgbClr val="FFFF00"/>
              </a:solidFill>
            </a:endParaRPr>
          </a:p>
          <a:p>
            <a:r>
              <a:rPr lang="en-US" b="1" dirty="0">
                <a:solidFill>
                  <a:srgbClr val="FFC000"/>
                </a:solidFill>
              </a:rPr>
              <a:t>The launch</a:t>
            </a:r>
          </a:p>
          <a:p>
            <a:r>
              <a:rPr lang="en-US" b="1" dirty="0">
                <a:solidFill>
                  <a:srgbClr val="FFC000"/>
                </a:solidFill>
              </a:rPr>
              <a:t>Date: 2023</a:t>
            </a:r>
            <a:br>
              <a:rPr lang="en-US" b="1" dirty="0">
                <a:solidFill>
                  <a:srgbClr val="FFC000"/>
                </a:solidFill>
              </a:rPr>
            </a:br>
            <a:r>
              <a:rPr lang="en-US" b="1" dirty="0">
                <a:solidFill>
                  <a:srgbClr val="FFC000"/>
                </a:solidFill>
              </a:rPr>
              <a:t>Site: Kourou, French Guiana</a:t>
            </a:r>
            <a:br>
              <a:rPr lang="en-US" b="1" dirty="0">
                <a:solidFill>
                  <a:srgbClr val="FFC000"/>
                </a:solidFill>
              </a:rPr>
            </a:br>
            <a:r>
              <a:rPr lang="en-US" b="1" dirty="0">
                <a:solidFill>
                  <a:srgbClr val="FFC000"/>
                </a:solidFill>
              </a:rPr>
              <a:t>Launcher: Soyuz</a:t>
            </a:r>
          </a:p>
        </p:txBody>
      </p:sp>
      <p:pic>
        <p:nvPicPr>
          <p:cNvPr id="5" name="Imagem 4" descr="Interface gráfica do usuário, Aplicativo&#10;&#10;Descrição gerada automaticamente">
            <a:extLst>
              <a:ext uri="{FF2B5EF4-FFF2-40B4-BE49-F238E27FC236}">
                <a16:creationId xmlns:a16="http://schemas.microsoft.com/office/drawing/2014/main" id="{6A94DA6E-3914-48F4-8A36-F129F1F0C486}"/>
              </a:ext>
            </a:extLst>
          </p:cNvPr>
          <p:cNvPicPr>
            <a:picLocks noChangeAspect="1"/>
          </p:cNvPicPr>
          <p:nvPr/>
        </p:nvPicPr>
        <p:blipFill>
          <a:blip r:embed="rId4"/>
          <a:stretch>
            <a:fillRect/>
          </a:stretch>
        </p:blipFill>
        <p:spPr>
          <a:xfrm>
            <a:off x="1424523" y="4788651"/>
            <a:ext cx="7932299" cy="2961138"/>
          </a:xfrm>
          <a:prstGeom prst="rect">
            <a:avLst/>
          </a:prstGeom>
        </p:spPr>
      </p:pic>
      <p:sp>
        <p:nvSpPr>
          <p:cNvPr id="6" name="Espaço Reservado para Número de Slide 5">
            <a:extLst>
              <a:ext uri="{FF2B5EF4-FFF2-40B4-BE49-F238E27FC236}">
                <a16:creationId xmlns:a16="http://schemas.microsoft.com/office/drawing/2014/main" id="{9F26A0AD-4310-40DA-A87A-9FD0ABA677E4}"/>
              </a:ext>
            </a:extLst>
          </p:cNvPr>
          <p:cNvSpPr>
            <a:spLocks noGrp="1"/>
          </p:cNvSpPr>
          <p:nvPr>
            <p:ph type="sldNum" sz="quarter" idx="12"/>
          </p:nvPr>
        </p:nvSpPr>
        <p:spPr>
          <a:xfrm>
            <a:off x="9448034" y="77907"/>
            <a:ext cx="2743200" cy="365125"/>
          </a:xfrm>
        </p:spPr>
        <p:txBody>
          <a:bodyPr/>
          <a:lstStyle/>
          <a:p>
            <a:fld id="{4C06C6F0-C69E-4E17-9C69-5C49FB3AF04E}" type="slidenum">
              <a:rPr lang="pt-BR" smtClean="0"/>
              <a:t>4</a:t>
            </a:fld>
            <a:endParaRPr lang="pt-BR"/>
          </a:p>
        </p:txBody>
      </p:sp>
    </p:spTree>
    <p:extLst>
      <p:ext uri="{BB962C8B-B14F-4D97-AF65-F5344CB8AC3E}">
        <p14:creationId xmlns:p14="http://schemas.microsoft.com/office/powerpoint/2010/main" val="4807912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4" name="Rectangle 136">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138">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6" name="Rectangle 140">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Rectangle 142">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m 2" descr="Satélite no espaço&#10;&#10;Descrição gerada automaticamente com confiança média">
            <a:extLst>
              <a:ext uri="{FF2B5EF4-FFF2-40B4-BE49-F238E27FC236}">
                <a16:creationId xmlns:a16="http://schemas.microsoft.com/office/drawing/2014/main" id="{9B25EF1E-710F-4084-9B93-6926A395AA85}"/>
              </a:ext>
            </a:extLst>
          </p:cNvPr>
          <p:cNvPicPr>
            <a:picLocks noChangeAspect="1"/>
          </p:cNvPicPr>
          <p:nvPr/>
        </p:nvPicPr>
        <p:blipFill>
          <a:blip r:embed="rId2"/>
          <a:stretch>
            <a:fillRect/>
          </a:stretch>
        </p:blipFill>
        <p:spPr>
          <a:xfrm>
            <a:off x="595745" y="1242294"/>
            <a:ext cx="11277600" cy="3439667"/>
          </a:xfrm>
          <a:prstGeom prst="rect">
            <a:avLst/>
          </a:prstGeom>
        </p:spPr>
      </p:pic>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3"/>
          <a:stretch>
            <a:fillRect/>
          </a:stretch>
        </p:blipFill>
        <p:spPr>
          <a:xfrm>
            <a:off x="0" y="0"/>
            <a:ext cx="12192000" cy="998906"/>
          </a:xfrm>
          <a:prstGeom prst="rect">
            <a:avLst/>
          </a:prstGeom>
        </p:spPr>
      </p:pic>
      <p:sp>
        <p:nvSpPr>
          <p:cNvPr id="19" name="CaixaDeTexto 18">
            <a:extLst>
              <a:ext uri="{FF2B5EF4-FFF2-40B4-BE49-F238E27FC236}">
                <a16:creationId xmlns:a16="http://schemas.microsoft.com/office/drawing/2014/main" id="{68299BA9-AE99-4FDC-8F81-3DECC5EA6C01}"/>
              </a:ext>
            </a:extLst>
          </p:cNvPr>
          <p:cNvSpPr txBox="1"/>
          <p:nvPr/>
        </p:nvSpPr>
        <p:spPr>
          <a:xfrm>
            <a:off x="3048000" y="3244334"/>
            <a:ext cx="6096000" cy="369332"/>
          </a:xfrm>
          <a:prstGeom prst="rect">
            <a:avLst/>
          </a:prstGeom>
          <a:noFill/>
        </p:spPr>
        <p:txBody>
          <a:bodyPr wrap="square">
            <a:spAutoFit/>
          </a:bodyPr>
          <a:lstStyle/>
          <a:p>
            <a:endParaRPr lang="pt-BR" dirty="0"/>
          </a:p>
        </p:txBody>
      </p:sp>
      <p:sp>
        <p:nvSpPr>
          <p:cNvPr id="26" name="CaixaDeTexto 25">
            <a:extLst>
              <a:ext uri="{FF2B5EF4-FFF2-40B4-BE49-F238E27FC236}">
                <a16:creationId xmlns:a16="http://schemas.microsoft.com/office/drawing/2014/main" id="{C19AE4E2-3534-4418-B9A2-E368AB0176E0}"/>
              </a:ext>
            </a:extLst>
          </p:cNvPr>
          <p:cNvSpPr txBox="1"/>
          <p:nvPr/>
        </p:nvSpPr>
        <p:spPr>
          <a:xfrm>
            <a:off x="705210" y="2038798"/>
            <a:ext cx="6096000" cy="2585323"/>
          </a:xfrm>
          <a:prstGeom prst="rect">
            <a:avLst/>
          </a:prstGeom>
          <a:noFill/>
        </p:spPr>
        <p:txBody>
          <a:bodyPr wrap="square">
            <a:spAutoFit/>
          </a:bodyPr>
          <a:lstStyle/>
          <a:p>
            <a:r>
              <a:rPr lang="en-US" b="1" dirty="0" err="1">
                <a:solidFill>
                  <a:schemeClr val="tx2">
                    <a:lumMod val="20000"/>
                    <a:lumOff val="80000"/>
                  </a:schemeClr>
                </a:solidFill>
                <a:effectLst/>
                <a:hlinkClick r:id="rId4">
                  <a:extLst>
                    <a:ext uri="{A12FA001-AC4F-418D-AE19-62706E023703}">
                      <ahyp:hlinkClr xmlns:ahyp="http://schemas.microsoft.com/office/drawing/2018/hyperlinkcolor" val="tx"/>
                    </a:ext>
                  </a:extLst>
                </a:hlinkClick>
              </a:rPr>
              <a:t>EarthCARE</a:t>
            </a:r>
            <a:r>
              <a:rPr lang="en-US" b="1" dirty="0">
                <a:solidFill>
                  <a:srgbClr val="031E31"/>
                </a:solidFill>
                <a:effectLst/>
              </a:rPr>
              <a:t> </a:t>
            </a:r>
            <a:r>
              <a:rPr lang="en-US" b="1" u="none" strike="noStrike" dirty="0">
                <a:solidFill>
                  <a:srgbClr val="FFFF00"/>
                </a:solidFill>
                <a:effectLst/>
              </a:rPr>
              <a:t>, ESA’s Clouds, Aerosols and Radiation Explorer mission developed in co-operation with JAXA, </a:t>
            </a:r>
            <a:r>
              <a:rPr lang="en-US" b="1" dirty="0">
                <a:solidFill>
                  <a:srgbClr val="FFFF00"/>
                </a:solidFill>
                <a:effectLst/>
              </a:rPr>
              <a:t>the Japanese Aerospace Exploration Agency, will address the need for a better understanding of the interactions between cloud, radiative and aerosol processes that play a role in climate regulation. That ESA-JAXA Joint mission was selected as the 6th Earth Explorer Mission and 3rd ESA Earth Observation Core Mission during the Granada ESA meeting in October 2004.</a:t>
            </a:r>
            <a:endParaRPr lang="en-US" b="1" dirty="0">
              <a:solidFill>
                <a:srgbClr val="FFFF00"/>
              </a:solidFill>
            </a:endParaRPr>
          </a:p>
        </p:txBody>
      </p:sp>
      <p:sp>
        <p:nvSpPr>
          <p:cNvPr id="28" name="CaixaDeTexto 27">
            <a:extLst>
              <a:ext uri="{FF2B5EF4-FFF2-40B4-BE49-F238E27FC236}">
                <a16:creationId xmlns:a16="http://schemas.microsoft.com/office/drawing/2014/main" id="{28494024-98A2-4556-B8D2-6F2D65FD5C6E}"/>
              </a:ext>
            </a:extLst>
          </p:cNvPr>
          <p:cNvSpPr txBox="1"/>
          <p:nvPr/>
        </p:nvSpPr>
        <p:spPr>
          <a:xfrm>
            <a:off x="7359222" y="1420226"/>
            <a:ext cx="3073985" cy="5016758"/>
          </a:xfrm>
          <a:prstGeom prst="rect">
            <a:avLst/>
          </a:prstGeom>
          <a:solidFill>
            <a:schemeClr val="accent1">
              <a:lumMod val="50000"/>
              <a:alpha val="26000"/>
            </a:schemeClr>
          </a:solidFill>
        </p:spPr>
        <p:txBody>
          <a:bodyPr wrap="square">
            <a:spAutoFit/>
          </a:bodyPr>
          <a:lstStyle/>
          <a:p>
            <a:r>
              <a:rPr lang="en-US" sz="1600" b="1" dirty="0">
                <a:solidFill>
                  <a:schemeClr val="tx2">
                    <a:lumMod val="20000"/>
                    <a:lumOff val="80000"/>
                  </a:schemeClr>
                </a:solidFill>
                <a:effectLst/>
              </a:rPr>
              <a:t>The </a:t>
            </a:r>
            <a:r>
              <a:rPr lang="en-US" sz="1600" b="1" dirty="0" err="1">
                <a:solidFill>
                  <a:schemeClr val="tx2">
                    <a:lumMod val="20000"/>
                    <a:lumOff val="80000"/>
                  </a:schemeClr>
                </a:solidFill>
                <a:effectLst/>
              </a:rPr>
              <a:t>EarthCARE</a:t>
            </a:r>
            <a:r>
              <a:rPr lang="en-US" sz="1600" b="1" dirty="0">
                <a:solidFill>
                  <a:schemeClr val="tx2">
                    <a:lumMod val="20000"/>
                    <a:lumOff val="80000"/>
                  </a:schemeClr>
                </a:solidFill>
                <a:effectLst/>
              </a:rPr>
              <a:t> mission aims to improve the representation and understanding of the </a:t>
            </a:r>
            <a:r>
              <a:rPr lang="en-US" sz="1600" b="1" dirty="0">
                <a:solidFill>
                  <a:srgbClr val="FFFF00"/>
                </a:solidFill>
                <a:effectLst/>
              </a:rPr>
              <a:t>Earth's radiative balance </a:t>
            </a:r>
            <a:r>
              <a:rPr lang="en-US" sz="1600" b="1" dirty="0">
                <a:solidFill>
                  <a:schemeClr val="tx2">
                    <a:lumMod val="20000"/>
                    <a:lumOff val="80000"/>
                  </a:schemeClr>
                </a:solidFill>
                <a:effectLst/>
              </a:rPr>
              <a:t>in climate and numerical weather forecast models by </a:t>
            </a:r>
            <a:r>
              <a:rPr lang="en-US" sz="1600" b="1" dirty="0">
                <a:solidFill>
                  <a:srgbClr val="FFFF00"/>
                </a:solidFill>
                <a:effectLst/>
              </a:rPr>
              <a:t>acquiring vertical profiles of clouds and aerosols</a:t>
            </a:r>
            <a:r>
              <a:rPr lang="en-US" sz="1600" b="1" dirty="0">
                <a:solidFill>
                  <a:schemeClr val="tx2">
                    <a:lumMod val="20000"/>
                    <a:lumOff val="80000"/>
                  </a:schemeClr>
                </a:solidFill>
                <a:effectLst/>
              </a:rPr>
              <a:t>, as well as the radiances at the top of the atmosphere. Aerosols control cloud properties, while clouds control the production of precipitation and convection influences stratospheric humidity. The observations of </a:t>
            </a:r>
            <a:r>
              <a:rPr lang="en-US" sz="1600" b="1" dirty="0" err="1">
                <a:solidFill>
                  <a:schemeClr val="tx2">
                    <a:lumMod val="20000"/>
                    <a:lumOff val="80000"/>
                  </a:schemeClr>
                </a:solidFill>
                <a:effectLst/>
              </a:rPr>
              <a:t>EarthCARE</a:t>
            </a:r>
            <a:r>
              <a:rPr lang="en-US" sz="1600" b="1" dirty="0">
                <a:solidFill>
                  <a:schemeClr val="tx2">
                    <a:lumMod val="20000"/>
                    <a:lumOff val="80000"/>
                  </a:schemeClr>
                </a:solidFill>
                <a:effectLst/>
              </a:rPr>
              <a:t> will therefore lead to more reliable climate predictions and better weather forecasts through the improved representation of processes involving clouds, aerosol and radiation.</a:t>
            </a:r>
            <a:endParaRPr lang="pt-BR" sz="1600" b="1" dirty="0">
              <a:solidFill>
                <a:schemeClr val="tx2">
                  <a:lumMod val="20000"/>
                  <a:lumOff val="80000"/>
                </a:schemeClr>
              </a:solidFill>
            </a:endParaRPr>
          </a:p>
        </p:txBody>
      </p:sp>
      <p:sp>
        <p:nvSpPr>
          <p:cNvPr id="6" name="Espaço Reservado para Número de Slide 5">
            <a:extLst>
              <a:ext uri="{FF2B5EF4-FFF2-40B4-BE49-F238E27FC236}">
                <a16:creationId xmlns:a16="http://schemas.microsoft.com/office/drawing/2014/main" id="{E4A9BC1A-A56F-4032-A361-280B2B7E7B50}"/>
              </a:ext>
            </a:extLst>
          </p:cNvPr>
          <p:cNvSpPr>
            <a:spLocks noGrp="1"/>
          </p:cNvSpPr>
          <p:nvPr>
            <p:ph type="sldNum" sz="quarter" idx="12"/>
          </p:nvPr>
        </p:nvSpPr>
        <p:spPr>
          <a:xfrm>
            <a:off x="9346096" y="106004"/>
            <a:ext cx="2743200" cy="365125"/>
          </a:xfrm>
        </p:spPr>
        <p:txBody>
          <a:bodyPr/>
          <a:lstStyle/>
          <a:p>
            <a:fld id="{4C06C6F0-C69E-4E17-9C69-5C49FB3AF04E}" type="slidenum">
              <a:rPr lang="pt-BR" smtClean="0"/>
              <a:t>5</a:t>
            </a:fld>
            <a:endParaRPr lang="pt-BR" dirty="0"/>
          </a:p>
        </p:txBody>
      </p:sp>
    </p:spTree>
    <p:extLst>
      <p:ext uri="{BB962C8B-B14F-4D97-AF65-F5344CB8AC3E}">
        <p14:creationId xmlns:p14="http://schemas.microsoft.com/office/powerpoint/2010/main" val="3371458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4" name="Rectangle 136">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138">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6" name="Rectangle 140">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Rectangle 142">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9" name="Google Shape;124;p19">
            <a:extLst>
              <a:ext uri="{FF2B5EF4-FFF2-40B4-BE49-F238E27FC236}">
                <a16:creationId xmlns:a16="http://schemas.microsoft.com/office/drawing/2014/main" id="{9689444C-6C27-4700-969D-3E64709AE008}"/>
              </a:ext>
            </a:extLst>
          </p:cNvPr>
          <p:cNvPicPr preferRelativeResize="0"/>
          <p:nvPr/>
        </p:nvPicPr>
        <p:blipFill rotWithShape="1">
          <a:blip r:embed="rId3"/>
          <a:srcRect l="24370" t="21615" r="2859" b="4562"/>
          <a:stretch>
            <a:fillRect/>
          </a:stretch>
        </p:blipFill>
        <p:spPr>
          <a:xfrm>
            <a:off x="1055370" y="1489540"/>
            <a:ext cx="10349345" cy="5541819"/>
          </a:xfrm>
          <a:prstGeom prst="rect">
            <a:avLst/>
          </a:prstGeom>
          <a:noFill/>
          <a:ln>
            <a:noFill/>
          </a:ln>
        </p:spPr>
      </p:pic>
      <p:sp>
        <p:nvSpPr>
          <p:cNvPr id="2" name="Espaço Reservado para Número de Slide 1">
            <a:extLst>
              <a:ext uri="{FF2B5EF4-FFF2-40B4-BE49-F238E27FC236}">
                <a16:creationId xmlns:a16="http://schemas.microsoft.com/office/drawing/2014/main" id="{6966FE5B-ADA1-4D2A-917F-2AE9130EF1CA}"/>
              </a:ext>
            </a:extLst>
          </p:cNvPr>
          <p:cNvSpPr>
            <a:spLocks noGrp="1"/>
          </p:cNvSpPr>
          <p:nvPr>
            <p:ph type="sldNum" sz="quarter" idx="12"/>
          </p:nvPr>
        </p:nvSpPr>
        <p:spPr>
          <a:xfrm>
            <a:off x="9375913" y="134328"/>
            <a:ext cx="2743200" cy="365125"/>
          </a:xfrm>
        </p:spPr>
        <p:txBody>
          <a:bodyPr/>
          <a:lstStyle/>
          <a:p>
            <a:fld id="{4C06C6F0-C69E-4E17-9C69-5C49FB3AF04E}" type="slidenum">
              <a:rPr lang="pt-BR" smtClean="0"/>
              <a:t>6</a:t>
            </a:fld>
            <a:endParaRPr lang="pt-BR" dirty="0"/>
          </a:p>
        </p:txBody>
      </p:sp>
    </p:spTree>
    <p:extLst>
      <p:ext uri="{BB962C8B-B14F-4D97-AF65-F5344CB8AC3E}">
        <p14:creationId xmlns:p14="http://schemas.microsoft.com/office/powerpoint/2010/main" val="2532071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4" name="Rectangle 136">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138">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6" name="Rectangle 140">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Rectangle 142">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3" name="Imagem 2" descr="Diagrama&#10;&#10;Descrição gerada automaticamente">
            <a:extLst>
              <a:ext uri="{FF2B5EF4-FFF2-40B4-BE49-F238E27FC236}">
                <a16:creationId xmlns:a16="http://schemas.microsoft.com/office/drawing/2014/main" id="{37D3B822-D619-4170-B2E9-300DA6CD4887}"/>
              </a:ext>
            </a:extLst>
          </p:cNvPr>
          <p:cNvPicPr>
            <a:picLocks noChangeAspect="1"/>
          </p:cNvPicPr>
          <p:nvPr/>
        </p:nvPicPr>
        <p:blipFill>
          <a:blip r:embed="rId3"/>
          <a:stretch>
            <a:fillRect/>
          </a:stretch>
        </p:blipFill>
        <p:spPr>
          <a:xfrm>
            <a:off x="791111" y="1080530"/>
            <a:ext cx="7712346" cy="5474389"/>
          </a:xfrm>
          <a:prstGeom prst="rect">
            <a:avLst/>
          </a:prstGeom>
        </p:spPr>
      </p:pic>
      <p:sp>
        <p:nvSpPr>
          <p:cNvPr id="4" name="CaixaDeTexto 3">
            <a:extLst>
              <a:ext uri="{FF2B5EF4-FFF2-40B4-BE49-F238E27FC236}">
                <a16:creationId xmlns:a16="http://schemas.microsoft.com/office/drawing/2014/main" id="{353079F4-85C2-4EC9-9C9C-FE08FCE137EA}"/>
              </a:ext>
            </a:extLst>
          </p:cNvPr>
          <p:cNvSpPr txBox="1"/>
          <p:nvPr/>
        </p:nvSpPr>
        <p:spPr>
          <a:xfrm>
            <a:off x="9217514" y="4261127"/>
            <a:ext cx="1931426" cy="2031325"/>
          </a:xfrm>
          <a:prstGeom prst="rect">
            <a:avLst/>
          </a:prstGeom>
          <a:solidFill>
            <a:schemeClr val="accent2">
              <a:lumMod val="20000"/>
              <a:lumOff val="80000"/>
            </a:schemeClr>
          </a:solidFill>
        </p:spPr>
        <p:txBody>
          <a:bodyPr wrap="none" rtlCol="0">
            <a:spAutoFit/>
          </a:bodyPr>
          <a:lstStyle/>
          <a:p>
            <a:r>
              <a:rPr lang="en-US" dirty="0" err="1"/>
              <a:t>EarthCARE</a:t>
            </a:r>
            <a:r>
              <a:rPr lang="en-US" dirty="0"/>
              <a:t> </a:t>
            </a:r>
          </a:p>
          <a:p>
            <a:r>
              <a:rPr lang="en-US" dirty="0"/>
              <a:t>Project </a:t>
            </a:r>
          </a:p>
          <a:p>
            <a:r>
              <a:rPr lang="en-US" dirty="0"/>
              <a:t> </a:t>
            </a:r>
          </a:p>
          <a:p>
            <a:r>
              <a:rPr lang="en-US" dirty="0"/>
              <a:t>Ground Segment </a:t>
            </a:r>
          </a:p>
          <a:p>
            <a:r>
              <a:rPr lang="en-US" dirty="0"/>
              <a:t> </a:t>
            </a:r>
          </a:p>
          <a:p>
            <a:r>
              <a:rPr lang="en-US" dirty="0" err="1"/>
              <a:t>EarthCARE</a:t>
            </a:r>
            <a:r>
              <a:rPr lang="en-US" dirty="0"/>
              <a:t> </a:t>
            </a:r>
          </a:p>
          <a:p>
            <a:r>
              <a:rPr lang="en-US" dirty="0"/>
              <a:t>Production Model </a:t>
            </a:r>
            <a:endParaRPr lang="pt-BR" dirty="0"/>
          </a:p>
        </p:txBody>
      </p:sp>
      <p:sp>
        <p:nvSpPr>
          <p:cNvPr id="5" name="CaixaDeTexto 4">
            <a:extLst>
              <a:ext uri="{FF2B5EF4-FFF2-40B4-BE49-F238E27FC236}">
                <a16:creationId xmlns:a16="http://schemas.microsoft.com/office/drawing/2014/main" id="{B0A80638-AA08-455D-95E4-06691B714C95}"/>
              </a:ext>
            </a:extLst>
          </p:cNvPr>
          <p:cNvSpPr txBox="1"/>
          <p:nvPr/>
        </p:nvSpPr>
        <p:spPr>
          <a:xfrm>
            <a:off x="8667844" y="1695518"/>
            <a:ext cx="3030766" cy="2031325"/>
          </a:xfrm>
          <a:prstGeom prst="rect">
            <a:avLst/>
          </a:prstGeom>
          <a:noFill/>
        </p:spPr>
        <p:txBody>
          <a:bodyPr wrap="none" rtlCol="0">
            <a:spAutoFit/>
          </a:bodyPr>
          <a:lstStyle/>
          <a:p>
            <a:r>
              <a:rPr lang="pt-BR" b="1" dirty="0">
                <a:solidFill>
                  <a:srgbClr val="FFFF00"/>
                </a:solidFill>
              </a:rPr>
              <a:t>CPR – Cloud </a:t>
            </a:r>
            <a:r>
              <a:rPr lang="pt-BR" b="1" dirty="0" err="1">
                <a:solidFill>
                  <a:srgbClr val="FFFF00"/>
                </a:solidFill>
              </a:rPr>
              <a:t>Profilier</a:t>
            </a:r>
            <a:r>
              <a:rPr lang="pt-BR" b="1" dirty="0">
                <a:solidFill>
                  <a:srgbClr val="FFFF00"/>
                </a:solidFill>
              </a:rPr>
              <a:t> Radar</a:t>
            </a:r>
          </a:p>
          <a:p>
            <a:endParaRPr lang="pt-BR" b="1" dirty="0">
              <a:solidFill>
                <a:srgbClr val="FFFF00"/>
              </a:solidFill>
            </a:endParaRPr>
          </a:p>
          <a:p>
            <a:r>
              <a:rPr lang="pt-BR" dirty="0">
                <a:solidFill>
                  <a:srgbClr val="CCCCFF"/>
                </a:solidFill>
              </a:rPr>
              <a:t>ATLID –  </a:t>
            </a:r>
            <a:r>
              <a:rPr lang="pt-BR" dirty="0" err="1">
                <a:solidFill>
                  <a:srgbClr val="CCCCFF"/>
                </a:solidFill>
              </a:rPr>
              <a:t>ATmospheric</a:t>
            </a:r>
            <a:r>
              <a:rPr lang="pt-BR" dirty="0">
                <a:solidFill>
                  <a:srgbClr val="CCCCFF"/>
                </a:solidFill>
              </a:rPr>
              <a:t> </a:t>
            </a:r>
            <a:r>
              <a:rPr lang="pt-BR" dirty="0" err="1">
                <a:solidFill>
                  <a:srgbClr val="CCCCFF"/>
                </a:solidFill>
              </a:rPr>
              <a:t>LIDar</a:t>
            </a:r>
            <a:r>
              <a:rPr lang="pt-BR" dirty="0">
                <a:solidFill>
                  <a:srgbClr val="CCCCFF"/>
                </a:solidFill>
              </a:rPr>
              <a:t> </a:t>
            </a:r>
          </a:p>
          <a:p>
            <a:endParaRPr lang="pt-BR" b="1" dirty="0">
              <a:solidFill>
                <a:srgbClr val="CCCCFF"/>
              </a:solidFill>
            </a:endParaRPr>
          </a:p>
          <a:p>
            <a:r>
              <a:rPr lang="pt-BR" b="1" dirty="0">
                <a:solidFill>
                  <a:schemeClr val="accent6">
                    <a:lumMod val="40000"/>
                    <a:lumOff val="60000"/>
                  </a:schemeClr>
                </a:solidFill>
              </a:rPr>
              <a:t>MSI – </a:t>
            </a:r>
            <a:r>
              <a:rPr lang="pt-BR" b="1" dirty="0" err="1">
                <a:solidFill>
                  <a:schemeClr val="accent6">
                    <a:lumMod val="40000"/>
                    <a:lumOff val="60000"/>
                  </a:schemeClr>
                </a:solidFill>
              </a:rPr>
              <a:t>Multi-Spectral</a:t>
            </a:r>
            <a:r>
              <a:rPr lang="pt-BR" b="1" dirty="0">
                <a:solidFill>
                  <a:schemeClr val="accent6">
                    <a:lumMod val="40000"/>
                    <a:lumOff val="60000"/>
                  </a:schemeClr>
                </a:solidFill>
              </a:rPr>
              <a:t> </a:t>
            </a:r>
            <a:r>
              <a:rPr lang="pt-BR" b="1" dirty="0" err="1">
                <a:solidFill>
                  <a:schemeClr val="accent6">
                    <a:lumMod val="40000"/>
                    <a:lumOff val="60000"/>
                  </a:schemeClr>
                </a:solidFill>
              </a:rPr>
              <a:t>Imager</a:t>
            </a:r>
            <a:endParaRPr lang="pt-BR" b="1" dirty="0">
              <a:solidFill>
                <a:schemeClr val="accent6">
                  <a:lumMod val="40000"/>
                  <a:lumOff val="60000"/>
                </a:schemeClr>
              </a:solidFill>
            </a:endParaRPr>
          </a:p>
          <a:p>
            <a:endParaRPr lang="pt-BR" b="1" dirty="0">
              <a:solidFill>
                <a:srgbClr val="CCCCFF"/>
              </a:solidFill>
            </a:endParaRPr>
          </a:p>
          <a:p>
            <a:r>
              <a:rPr lang="pt-BR" b="1" dirty="0">
                <a:solidFill>
                  <a:schemeClr val="accent1">
                    <a:lumMod val="40000"/>
                    <a:lumOff val="60000"/>
                  </a:schemeClr>
                </a:solidFill>
              </a:rPr>
              <a:t>BBR – </a:t>
            </a:r>
            <a:r>
              <a:rPr lang="pt-BR" b="1" dirty="0" err="1">
                <a:solidFill>
                  <a:schemeClr val="accent1">
                    <a:lumMod val="40000"/>
                    <a:lumOff val="60000"/>
                  </a:schemeClr>
                </a:solidFill>
              </a:rPr>
              <a:t>BroadBand</a:t>
            </a:r>
            <a:r>
              <a:rPr lang="pt-BR" b="1" dirty="0">
                <a:solidFill>
                  <a:schemeClr val="accent1">
                    <a:lumMod val="40000"/>
                    <a:lumOff val="60000"/>
                  </a:schemeClr>
                </a:solidFill>
              </a:rPr>
              <a:t> </a:t>
            </a:r>
            <a:r>
              <a:rPr lang="pt-BR" b="1" dirty="0" err="1">
                <a:solidFill>
                  <a:schemeClr val="accent1">
                    <a:lumMod val="40000"/>
                    <a:lumOff val="60000"/>
                  </a:schemeClr>
                </a:solidFill>
              </a:rPr>
              <a:t>Radiometer</a:t>
            </a:r>
            <a:endParaRPr lang="pt-BR" b="1" dirty="0">
              <a:solidFill>
                <a:schemeClr val="accent1">
                  <a:lumMod val="40000"/>
                  <a:lumOff val="60000"/>
                </a:schemeClr>
              </a:solidFill>
            </a:endParaRPr>
          </a:p>
        </p:txBody>
      </p:sp>
      <p:sp>
        <p:nvSpPr>
          <p:cNvPr id="6" name="Espaço Reservado para Número de Slide 5">
            <a:extLst>
              <a:ext uri="{FF2B5EF4-FFF2-40B4-BE49-F238E27FC236}">
                <a16:creationId xmlns:a16="http://schemas.microsoft.com/office/drawing/2014/main" id="{3C02B839-A5CB-41F2-98DE-B17D3DFD6945}"/>
              </a:ext>
            </a:extLst>
          </p:cNvPr>
          <p:cNvSpPr>
            <a:spLocks noGrp="1"/>
          </p:cNvSpPr>
          <p:nvPr>
            <p:ph type="sldNum" sz="quarter" idx="12"/>
          </p:nvPr>
        </p:nvSpPr>
        <p:spPr>
          <a:xfrm>
            <a:off x="9448800" y="206818"/>
            <a:ext cx="2743200" cy="365125"/>
          </a:xfrm>
        </p:spPr>
        <p:txBody>
          <a:bodyPr/>
          <a:lstStyle/>
          <a:p>
            <a:fld id="{4C06C6F0-C69E-4E17-9C69-5C49FB3AF04E}" type="slidenum">
              <a:rPr lang="pt-BR" smtClean="0"/>
              <a:t>7</a:t>
            </a:fld>
            <a:endParaRPr lang="pt-BR"/>
          </a:p>
        </p:txBody>
      </p:sp>
    </p:spTree>
    <p:extLst>
      <p:ext uri="{BB962C8B-B14F-4D97-AF65-F5344CB8AC3E}">
        <p14:creationId xmlns:p14="http://schemas.microsoft.com/office/powerpoint/2010/main" val="1120643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54" name="Rectangle 136">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5" name="Rectangle 138">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6" name="Rectangle 140">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Rectangle 142">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2"/>
          <a:stretch>
            <a:fillRect/>
          </a:stretch>
        </p:blipFill>
        <p:spPr>
          <a:xfrm>
            <a:off x="0" y="0"/>
            <a:ext cx="12192000" cy="998906"/>
          </a:xfrm>
          <a:prstGeom prst="rect">
            <a:avLst/>
          </a:prstGeom>
        </p:spPr>
      </p:pic>
      <p:pic>
        <p:nvPicPr>
          <p:cNvPr id="3" name="Imagem 2" descr="Uma imagem contendo mesa, crustáceo, segurando, azul&#10;&#10;Descrição gerada automaticamente">
            <a:extLst>
              <a:ext uri="{FF2B5EF4-FFF2-40B4-BE49-F238E27FC236}">
                <a16:creationId xmlns:a16="http://schemas.microsoft.com/office/drawing/2014/main" id="{45F82A8D-CCC8-4B97-ADF1-2537B97F5F01}"/>
              </a:ext>
            </a:extLst>
          </p:cNvPr>
          <p:cNvPicPr>
            <a:picLocks noChangeAspect="1"/>
          </p:cNvPicPr>
          <p:nvPr/>
        </p:nvPicPr>
        <p:blipFill>
          <a:blip r:embed="rId3"/>
          <a:stretch>
            <a:fillRect/>
          </a:stretch>
        </p:blipFill>
        <p:spPr>
          <a:xfrm>
            <a:off x="628650" y="1281231"/>
            <a:ext cx="7713373" cy="5576769"/>
          </a:xfrm>
          <a:prstGeom prst="rect">
            <a:avLst/>
          </a:prstGeom>
        </p:spPr>
      </p:pic>
      <p:sp>
        <p:nvSpPr>
          <p:cNvPr id="4" name="CaixaDeTexto 3">
            <a:extLst>
              <a:ext uri="{FF2B5EF4-FFF2-40B4-BE49-F238E27FC236}">
                <a16:creationId xmlns:a16="http://schemas.microsoft.com/office/drawing/2014/main" id="{688E674B-A2D9-4374-9014-98F1F38C0E49}"/>
              </a:ext>
            </a:extLst>
          </p:cNvPr>
          <p:cNvSpPr txBox="1"/>
          <p:nvPr/>
        </p:nvSpPr>
        <p:spPr>
          <a:xfrm>
            <a:off x="626338" y="1621278"/>
            <a:ext cx="2386615" cy="1200329"/>
          </a:xfrm>
          <a:prstGeom prst="rect">
            <a:avLst/>
          </a:prstGeom>
          <a:noFill/>
        </p:spPr>
        <p:txBody>
          <a:bodyPr wrap="none" rtlCol="0">
            <a:spAutoFit/>
          </a:bodyPr>
          <a:lstStyle/>
          <a:p>
            <a:r>
              <a:rPr lang="pt-BR" sz="2400" b="1" i="1" dirty="0" err="1">
                <a:solidFill>
                  <a:srgbClr val="FFFF00"/>
                </a:solidFill>
              </a:rPr>
              <a:t>How</a:t>
            </a:r>
            <a:r>
              <a:rPr lang="pt-BR" sz="2400" b="1" i="1" dirty="0">
                <a:solidFill>
                  <a:srgbClr val="FFFF00"/>
                </a:solidFill>
              </a:rPr>
              <a:t> LALINET </a:t>
            </a:r>
            <a:r>
              <a:rPr lang="pt-BR" sz="2400" b="1" i="1" dirty="0" err="1">
                <a:solidFill>
                  <a:srgbClr val="FFFF00"/>
                </a:solidFill>
              </a:rPr>
              <a:t>can</a:t>
            </a:r>
            <a:endParaRPr lang="pt-BR" sz="2400" b="1" i="1" dirty="0">
              <a:solidFill>
                <a:srgbClr val="FFFF00"/>
              </a:solidFill>
            </a:endParaRPr>
          </a:p>
          <a:p>
            <a:r>
              <a:rPr lang="pt-BR" sz="2400" b="1" i="1" dirty="0" err="1">
                <a:solidFill>
                  <a:srgbClr val="FFFF00"/>
                </a:solidFill>
              </a:rPr>
              <a:t>contribute</a:t>
            </a:r>
            <a:r>
              <a:rPr lang="pt-BR" sz="2400" b="1" i="1" dirty="0">
                <a:solidFill>
                  <a:srgbClr val="FFFF00"/>
                </a:solidFill>
              </a:rPr>
              <a:t> </a:t>
            </a:r>
            <a:r>
              <a:rPr lang="pt-BR" sz="2400" b="1" i="1" dirty="0" err="1">
                <a:solidFill>
                  <a:srgbClr val="FFFF00"/>
                </a:solidFill>
              </a:rPr>
              <a:t>with</a:t>
            </a:r>
            <a:endParaRPr lang="pt-BR" sz="2400" b="1" i="1" dirty="0">
              <a:solidFill>
                <a:srgbClr val="FFFF00"/>
              </a:solidFill>
            </a:endParaRPr>
          </a:p>
          <a:p>
            <a:r>
              <a:rPr lang="pt-BR" sz="2400" b="1" i="1" dirty="0">
                <a:solidFill>
                  <a:srgbClr val="FFFF00"/>
                </a:solidFill>
              </a:rPr>
              <a:t>EARTHCARE ?</a:t>
            </a:r>
          </a:p>
        </p:txBody>
      </p:sp>
      <p:sp>
        <p:nvSpPr>
          <p:cNvPr id="13" name="CaixaDeTexto 12">
            <a:extLst>
              <a:ext uri="{FF2B5EF4-FFF2-40B4-BE49-F238E27FC236}">
                <a16:creationId xmlns:a16="http://schemas.microsoft.com/office/drawing/2014/main" id="{7E2FED4B-BCBE-4F1D-9190-16170BC974C6}"/>
              </a:ext>
            </a:extLst>
          </p:cNvPr>
          <p:cNvSpPr txBox="1"/>
          <p:nvPr/>
        </p:nvSpPr>
        <p:spPr>
          <a:xfrm>
            <a:off x="8527551" y="998050"/>
            <a:ext cx="3497116" cy="6453049"/>
          </a:xfrm>
          <a:prstGeom prst="rect">
            <a:avLst/>
          </a:prstGeom>
          <a:noFill/>
        </p:spPr>
        <p:txBody>
          <a:bodyPr wrap="square">
            <a:spAutoFit/>
          </a:bodyPr>
          <a:lstStyle/>
          <a:p>
            <a:pPr marL="285750" indent="-285750" rtl="0" fontAlgn="base">
              <a:spcBef>
                <a:spcPts val="0"/>
              </a:spcBef>
              <a:spcAft>
                <a:spcPts val="0"/>
              </a:spcAft>
              <a:buFont typeface="Wingdings" panose="05000000000000000000" pitchFamily="2" charset="2"/>
              <a:buChar char="q"/>
            </a:pPr>
            <a:r>
              <a:rPr lang="pt-BR" sz="1600" b="0" i="0" u="none" strike="noStrike" dirty="0" err="1">
                <a:solidFill>
                  <a:srgbClr val="FFFF00"/>
                </a:solidFill>
                <a:effectLst/>
                <a:latin typeface="Arial" panose="020B0604020202020204" pitchFamily="34" charset="0"/>
              </a:rPr>
              <a:t>Measurements</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of</a:t>
            </a:r>
            <a:r>
              <a:rPr lang="pt-BR" sz="1600" b="0" i="0" u="none" strike="noStrike" dirty="0">
                <a:solidFill>
                  <a:srgbClr val="FFFF00"/>
                </a:solidFill>
                <a:effectLst/>
                <a:latin typeface="Arial" panose="020B0604020202020204" pitchFamily="34" charset="0"/>
              </a:rPr>
              <a:t> 1064 </a:t>
            </a:r>
            <a:r>
              <a:rPr lang="pt-BR" sz="1600" b="0" i="0" u="none" strike="noStrike" dirty="0" err="1">
                <a:solidFill>
                  <a:srgbClr val="FFFF00"/>
                </a:solidFill>
                <a:effectLst/>
                <a:latin typeface="Arial" panose="020B0604020202020204" pitchFamily="34" charset="0"/>
              </a:rPr>
              <a:t>nm</a:t>
            </a:r>
            <a:r>
              <a:rPr lang="pt-BR" sz="1600" b="0" i="0" u="none" strike="noStrike" dirty="0">
                <a:solidFill>
                  <a:srgbClr val="FFFF00"/>
                </a:solidFill>
                <a:effectLst/>
                <a:latin typeface="Arial" panose="020B0604020202020204" pitchFamily="34" charset="0"/>
              </a:rPr>
              <a:t>, 532 </a:t>
            </a:r>
            <a:r>
              <a:rPr lang="pt-BR" sz="1600" b="0" i="0" u="none" strike="noStrike" dirty="0" err="1">
                <a:solidFill>
                  <a:srgbClr val="FFFF00"/>
                </a:solidFill>
                <a:effectLst/>
                <a:latin typeface="Arial" panose="020B0604020202020204" pitchFamily="34" charset="0"/>
              </a:rPr>
              <a:t>nm</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and</a:t>
            </a:r>
            <a:r>
              <a:rPr lang="pt-BR" sz="1600" b="0" i="0" u="none" strike="noStrike" dirty="0">
                <a:solidFill>
                  <a:srgbClr val="FFFF00"/>
                </a:solidFill>
                <a:effectLst/>
                <a:latin typeface="Arial" panose="020B0604020202020204" pitchFamily="34" charset="0"/>
              </a:rPr>
              <a:t> 355 </a:t>
            </a:r>
            <a:r>
              <a:rPr lang="pt-BR" sz="1600" b="0" i="0" u="none" strike="noStrike" dirty="0" err="1">
                <a:solidFill>
                  <a:srgbClr val="FFFF00"/>
                </a:solidFill>
                <a:effectLst/>
                <a:latin typeface="Arial" panose="020B0604020202020204" pitchFamily="34" charset="0"/>
              </a:rPr>
              <a:t>nm</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from</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elastic</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and</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multi-wavelength</a:t>
            </a:r>
            <a:r>
              <a:rPr lang="pt-BR" sz="1600" b="0" i="0" u="none" strike="noStrike" dirty="0">
                <a:solidFill>
                  <a:srgbClr val="FFFF00"/>
                </a:solidFill>
                <a:effectLst/>
                <a:latin typeface="Arial" panose="020B0604020202020204" pitchFamily="34" charset="0"/>
              </a:rPr>
              <a:t> lidar systems in </a:t>
            </a:r>
            <a:r>
              <a:rPr lang="pt-BR" sz="1600" b="0" i="0" u="none" strike="noStrike" dirty="0" err="1">
                <a:solidFill>
                  <a:srgbClr val="FFFF00"/>
                </a:solidFill>
                <a:effectLst/>
                <a:latin typeface="Arial" panose="020B0604020202020204" pitchFamily="34" charset="0"/>
              </a:rPr>
              <a:t>order</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to</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retrieve</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backscatter</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extinction</a:t>
            </a:r>
            <a:r>
              <a:rPr lang="pt-BR" sz="1600" b="0" i="0" u="none" strike="noStrike" dirty="0">
                <a:solidFill>
                  <a:srgbClr val="FFFF00"/>
                </a:solidFill>
                <a:effectLst/>
                <a:latin typeface="Arial" panose="020B0604020202020204" pitchFamily="34" charset="0"/>
              </a:rPr>
              <a:t>, lidar </a:t>
            </a:r>
            <a:r>
              <a:rPr lang="pt-BR" sz="1600" b="0" i="0" u="none" strike="noStrike" dirty="0" err="1">
                <a:solidFill>
                  <a:srgbClr val="FFFF00"/>
                </a:solidFill>
                <a:effectLst/>
                <a:latin typeface="Arial" panose="020B0604020202020204" pitchFamily="34" charset="0"/>
              </a:rPr>
              <a:t>ratio</a:t>
            </a:r>
            <a:r>
              <a:rPr lang="pt-BR" sz="1600" b="0" i="0" u="none" strike="noStrike" dirty="0">
                <a:solidFill>
                  <a:srgbClr val="FFFF00"/>
                </a:solidFill>
                <a:effectLst/>
                <a:latin typeface="Arial" panose="020B0604020202020204" pitchFamily="34" charset="0"/>
              </a:rPr>
              <a:t> profiles, plus </a:t>
            </a:r>
            <a:r>
              <a:rPr lang="pt-BR" sz="1600" b="0" i="0" u="none" strike="noStrike" dirty="0" err="1">
                <a:solidFill>
                  <a:srgbClr val="FFFF00"/>
                </a:solidFill>
                <a:effectLst/>
                <a:latin typeface="Arial" panose="020B0604020202020204" pitchFamily="34" charset="0"/>
              </a:rPr>
              <a:t>backscatter</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and</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extinction</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Ansgtrom</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Exponent</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and</a:t>
            </a:r>
            <a:r>
              <a:rPr lang="pt-BR" sz="1600" b="0" i="0" u="none" strike="noStrike" dirty="0">
                <a:solidFill>
                  <a:srgbClr val="FFFF00"/>
                </a:solidFill>
                <a:effectLst/>
                <a:latin typeface="Arial" panose="020B0604020202020204" pitchFamily="34" charset="0"/>
              </a:rPr>
              <a:t> Color </a:t>
            </a:r>
            <a:r>
              <a:rPr lang="pt-BR" sz="1600" b="0" i="0" u="none" strike="noStrike" dirty="0" err="1">
                <a:solidFill>
                  <a:srgbClr val="FFFF00"/>
                </a:solidFill>
                <a:effectLst/>
                <a:latin typeface="Arial" panose="020B0604020202020204" pitchFamily="34" charset="0"/>
              </a:rPr>
              <a:t>ratio</a:t>
            </a:r>
            <a:r>
              <a:rPr lang="pt-BR" sz="1600" b="0" i="0" u="none" strike="noStrike" dirty="0">
                <a:solidFill>
                  <a:srgbClr val="FFFF00"/>
                </a:solidFill>
                <a:effectLst/>
                <a:latin typeface="Arial" panose="020B0604020202020204" pitchFamily="34" charset="0"/>
              </a:rPr>
              <a:t>.</a:t>
            </a:r>
            <a:endParaRPr lang="pt-BR" sz="1600" b="0" i="0" u="none" strike="noStrike" dirty="0">
              <a:solidFill>
                <a:srgbClr val="00AE9C"/>
              </a:solidFill>
              <a:effectLst/>
              <a:latin typeface="Arial" panose="020B0604020202020204" pitchFamily="34" charset="0"/>
            </a:endParaRPr>
          </a:p>
          <a:p>
            <a:pPr rtl="0" fontAlgn="base">
              <a:spcBef>
                <a:spcPts val="360"/>
              </a:spcBef>
              <a:spcAft>
                <a:spcPts val="0"/>
              </a:spcAft>
            </a:pPr>
            <a:endParaRPr lang="pt-BR" sz="1600" dirty="0"/>
          </a:p>
          <a:p>
            <a:pPr marL="285750" indent="-285750" rtl="0" fontAlgn="base">
              <a:spcBef>
                <a:spcPts val="360"/>
              </a:spcBef>
              <a:spcAft>
                <a:spcPts val="0"/>
              </a:spcAft>
              <a:buFont typeface="Wingdings" panose="05000000000000000000" pitchFamily="2" charset="2"/>
              <a:buChar char="q"/>
            </a:pPr>
            <a:r>
              <a:rPr lang="pt-BR" sz="1600" b="0" i="0" u="none" strike="noStrike" dirty="0">
                <a:solidFill>
                  <a:srgbClr val="FFFF00"/>
                </a:solidFill>
                <a:effectLst/>
                <a:latin typeface="Arial" panose="020B0604020202020204" pitchFamily="34" charset="0"/>
              </a:rPr>
              <a:t>3+ hour </a:t>
            </a:r>
            <a:r>
              <a:rPr lang="pt-BR" sz="1600" b="0" i="0" u="none" strike="noStrike" dirty="0" err="1">
                <a:solidFill>
                  <a:srgbClr val="FFFF00"/>
                </a:solidFill>
                <a:effectLst/>
                <a:latin typeface="Arial" panose="020B0604020202020204" pitchFamily="34" charset="0"/>
              </a:rPr>
              <a:t>measurements</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centered</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on</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the</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closest</a:t>
            </a:r>
            <a:r>
              <a:rPr lang="pt-BR" sz="1600" b="0" i="0" u="none" strike="noStrike" dirty="0">
                <a:solidFill>
                  <a:srgbClr val="FFFF00"/>
                </a:solidFill>
                <a:effectLst/>
                <a:latin typeface="Arial" panose="020B0604020202020204" pitchFamily="34" charset="0"/>
              </a:rPr>
              <a:t> approach </a:t>
            </a:r>
            <a:r>
              <a:rPr lang="pt-BR" sz="1600" b="0" i="0" u="none" strike="noStrike" dirty="0" err="1">
                <a:solidFill>
                  <a:srgbClr val="FFFF00"/>
                </a:solidFill>
                <a:effectLst/>
                <a:latin typeface="Arial" panose="020B0604020202020204" pitchFamily="34" charset="0"/>
              </a:rPr>
              <a:t>of</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EarthCARE</a:t>
            </a:r>
            <a:r>
              <a:rPr lang="pt-BR" sz="1600" b="0" i="0" u="none" strike="noStrike" dirty="0">
                <a:solidFill>
                  <a:srgbClr val="FFFF00"/>
                </a:solidFill>
                <a:effectLst/>
                <a:latin typeface="Arial" panose="020B0604020202020204" pitchFamily="34" charset="0"/>
              </a:rPr>
              <a:t> for </a:t>
            </a:r>
            <a:r>
              <a:rPr lang="pt-BR" sz="1600" b="0" i="0" u="none" strike="noStrike" dirty="0" err="1">
                <a:solidFill>
                  <a:srgbClr val="FFFF00"/>
                </a:solidFill>
                <a:effectLst/>
                <a:latin typeface="Arial" panose="020B0604020202020204" pitchFamily="34" charset="0"/>
              </a:rPr>
              <a:t>each</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station</a:t>
            </a:r>
            <a:r>
              <a:rPr lang="pt-BR" sz="1600" b="0" i="0" u="none" strike="noStrike" dirty="0">
                <a:solidFill>
                  <a:srgbClr val="FFFF00"/>
                </a:solidFill>
                <a:effectLst/>
                <a:latin typeface="Arial" panose="020B0604020202020204" pitchFamily="34" charset="0"/>
              </a:rPr>
              <a:t> - for </a:t>
            </a:r>
            <a:r>
              <a:rPr lang="pt-BR" sz="1600" b="0" i="0" u="none" strike="noStrike" dirty="0" err="1">
                <a:solidFill>
                  <a:srgbClr val="FFFF00"/>
                </a:solidFill>
                <a:effectLst/>
                <a:latin typeface="Arial" panose="020B0604020202020204" pitchFamily="34" charset="0"/>
              </a:rPr>
              <a:t>overpasses</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within</a:t>
            </a:r>
            <a:r>
              <a:rPr lang="pt-BR" sz="1600" b="0" i="0" u="none" strike="noStrike" dirty="0">
                <a:solidFill>
                  <a:srgbClr val="FFFF00"/>
                </a:solidFill>
                <a:effectLst/>
                <a:latin typeface="Arial" panose="020B0604020202020204" pitchFamily="34" charset="0"/>
              </a:rPr>
              <a:t> horizontal range </a:t>
            </a:r>
            <a:r>
              <a:rPr lang="pt-BR" sz="1600" b="0" i="0" u="none" strike="noStrike" dirty="0" err="1">
                <a:solidFill>
                  <a:srgbClr val="FFFF00"/>
                </a:solidFill>
                <a:effectLst/>
                <a:latin typeface="Arial" panose="020B0604020202020204" pitchFamily="34" charset="0"/>
              </a:rPr>
              <a:t>distances</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of</a:t>
            </a:r>
            <a:r>
              <a:rPr lang="pt-BR" sz="1600" b="0" i="0" u="none" strike="noStrike" dirty="0">
                <a:solidFill>
                  <a:srgbClr val="FFFF00"/>
                </a:solidFill>
                <a:effectLst/>
                <a:latin typeface="Arial" panose="020B0604020202020204" pitchFamily="34" charset="0"/>
              </a:rPr>
              <a:t> 120 km for </a:t>
            </a:r>
            <a:r>
              <a:rPr lang="pt-BR" sz="1600" b="0" i="0" u="none" strike="noStrike" dirty="0" err="1">
                <a:solidFill>
                  <a:srgbClr val="FFFF00"/>
                </a:solidFill>
                <a:effectLst/>
                <a:latin typeface="Arial" panose="020B0604020202020204" pitchFamily="34" charset="0"/>
              </a:rPr>
              <a:t>each</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station</a:t>
            </a:r>
            <a:r>
              <a:rPr lang="pt-BR" sz="1600" b="0" i="0" u="none" strike="noStrike" dirty="0">
                <a:solidFill>
                  <a:srgbClr val="FFFF00"/>
                </a:solidFill>
                <a:effectLst/>
                <a:latin typeface="Arial" panose="020B0604020202020204" pitchFamily="34" charset="0"/>
              </a:rPr>
              <a:t> . </a:t>
            </a:r>
          </a:p>
          <a:p>
            <a:pPr marL="285750" indent="-285750" rtl="0" fontAlgn="base">
              <a:spcBef>
                <a:spcPts val="360"/>
              </a:spcBef>
              <a:spcAft>
                <a:spcPts val="0"/>
              </a:spcAft>
              <a:buFont typeface="Wingdings" panose="05000000000000000000" pitchFamily="2" charset="2"/>
              <a:buChar char="q"/>
            </a:pPr>
            <a:endParaRPr lang="pt-BR" sz="1600" b="0" i="0" u="none" strike="noStrike" dirty="0">
              <a:solidFill>
                <a:srgbClr val="00AE9C"/>
              </a:solidFill>
              <a:effectLst/>
              <a:latin typeface="Arial" panose="020B0604020202020204" pitchFamily="34" charset="0"/>
            </a:endParaRPr>
          </a:p>
          <a:p>
            <a:pPr marL="285750" indent="-285750" rtl="0" fontAlgn="base">
              <a:spcBef>
                <a:spcPts val="360"/>
              </a:spcBef>
              <a:spcAft>
                <a:spcPts val="0"/>
              </a:spcAft>
              <a:buFont typeface="Wingdings" panose="05000000000000000000" pitchFamily="2" charset="2"/>
              <a:buChar char="q"/>
            </a:pPr>
            <a:r>
              <a:rPr lang="pt-BR" sz="1600" b="0" i="0" u="none" strike="noStrike" dirty="0" err="1">
                <a:solidFill>
                  <a:srgbClr val="FFFF00"/>
                </a:solidFill>
                <a:effectLst/>
                <a:latin typeface="Arial" panose="020B0604020202020204" pitchFamily="34" charset="0"/>
              </a:rPr>
              <a:t>Statistical</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validation</a:t>
            </a:r>
            <a:r>
              <a:rPr lang="pt-BR" sz="1600" b="0" i="0" u="none" strike="noStrike" dirty="0">
                <a:solidFill>
                  <a:srgbClr val="FFFF00"/>
                </a:solidFill>
                <a:effectLst/>
                <a:latin typeface="Arial" panose="020B0604020202020204" pitchFamily="34" charset="0"/>
              </a:rPr>
              <a:t> - for </a:t>
            </a:r>
            <a:r>
              <a:rPr lang="pt-BR" sz="1600" b="0" i="0" u="none" strike="noStrike" dirty="0" err="1">
                <a:solidFill>
                  <a:srgbClr val="FFFF00"/>
                </a:solidFill>
                <a:effectLst/>
                <a:latin typeface="Arial" panose="020B0604020202020204" pitchFamily="34" charset="0"/>
              </a:rPr>
              <a:t>at</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least</a:t>
            </a:r>
            <a:r>
              <a:rPr lang="pt-BR" sz="1600" b="0" i="0" u="none" strike="noStrike" dirty="0">
                <a:solidFill>
                  <a:srgbClr val="FFFF00"/>
                </a:solidFill>
                <a:effectLst/>
                <a:latin typeface="Arial" panose="020B0604020202020204" pitchFamily="34" charset="0"/>
              </a:rPr>
              <a:t> 7 </a:t>
            </a:r>
            <a:r>
              <a:rPr lang="pt-BR" sz="1600" b="0" i="0" u="none" strike="noStrike" dirty="0" err="1">
                <a:solidFill>
                  <a:srgbClr val="FFFF00"/>
                </a:solidFill>
                <a:effectLst/>
                <a:latin typeface="Arial" panose="020B0604020202020204" pitchFamily="34" charset="0"/>
              </a:rPr>
              <a:t>stations</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distributed</a:t>
            </a:r>
            <a:r>
              <a:rPr lang="pt-BR" sz="1600" b="0" i="0" u="none" strike="noStrike" dirty="0">
                <a:solidFill>
                  <a:srgbClr val="FFFF00"/>
                </a:solidFill>
                <a:effectLst/>
                <a:latin typeface="Arial" panose="020B0604020202020204" pitchFamily="34" charset="0"/>
              </a:rPr>
              <a:t> over South </a:t>
            </a:r>
            <a:r>
              <a:rPr lang="pt-BR" sz="1600" b="0" i="0" u="none" strike="noStrike" dirty="0" err="1">
                <a:solidFill>
                  <a:srgbClr val="FFFF00"/>
                </a:solidFill>
                <a:effectLst/>
                <a:latin typeface="Arial" panose="020B0604020202020204" pitchFamily="34" charset="0"/>
              </a:rPr>
              <a:t>America</a:t>
            </a:r>
            <a:r>
              <a:rPr lang="pt-BR" sz="1600" b="0" i="0" u="none" strike="noStrike" dirty="0">
                <a:solidFill>
                  <a:srgbClr val="FFFF00"/>
                </a:solidFill>
                <a:effectLst/>
                <a:latin typeface="Arial" panose="020B0604020202020204" pitchFamily="34" charset="0"/>
              </a:rPr>
              <a:t>, i.e., Manaus-Brasil, São </a:t>
            </a:r>
            <a:r>
              <a:rPr lang="pt-BR" sz="1600" b="0" i="0" u="none" strike="noStrike" dirty="0" err="1">
                <a:solidFill>
                  <a:srgbClr val="FFFF00"/>
                </a:solidFill>
                <a:effectLst/>
                <a:latin typeface="Arial" panose="020B0604020202020204" pitchFamily="34" charset="0"/>
              </a:rPr>
              <a:t>Paulo-Brasil</a:t>
            </a:r>
            <a:r>
              <a:rPr lang="pt-BR" sz="1600" b="0" i="0" u="none" strike="noStrike" dirty="0">
                <a:solidFill>
                  <a:srgbClr val="FFFF00"/>
                </a:solidFill>
                <a:effectLst/>
                <a:latin typeface="Arial" panose="020B0604020202020204" pitchFamily="34" charset="0"/>
              </a:rPr>
              <a:t>, </a:t>
            </a:r>
            <a:r>
              <a:rPr lang="pt-BR" sz="1600" b="0" i="0" u="none" strike="noStrike" dirty="0" err="1">
                <a:solidFill>
                  <a:srgbClr val="FFFF00"/>
                </a:solidFill>
                <a:effectLst/>
                <a:latin typeface="Arial" panose="020B0604020202020204" pitchFamily="34" charset="0"/>
              </a:rPr>
              <a:t>Medellin-Colombia</a:t>
            </a:r>
            <a:r>
              <a:rPr lang="pt-BR" sz="1600" b="0" i="0" u="none" strike="noStrike" dirty="0">
                <a:solidFill>
                  <a:srgbClr val="FFFF00"/>
                </a:solidFill>
                <a:effectLst/>
                <a:latin typeface="Arial" panose="020B0604020202020204" pitchFamily="34" charset="0"/>
              </a:rPr>
              <a:t>, Buenos Aires-Argentina, </a:t>
            </a:r>
            <a:r>
              <a:rPr lang="pt-BR" sz="1600" b="0" i="0" u="none" strike="noStrike" dirty="0" err="1">
                <a:solidFill>
                  <a:srgbClr val="FFFF00"/>
                </a:solidFill>
                <a:effectLst/>
                <a:latin typeface="Arial" panose="020B0604020202020204" pitchFamily="34" charset="0"/>
              </a:rPr>
              <a:t>Punta</a:t>
            </a:r>
            <a:r>
              <a:rPr lang="pt-BR" sz="1600" b="0" i="0" u="none" strike="noStrike" dirty="0">
                <a:solidFill>
                  <a:srgbClr val="FFFF00"/>
                </a:solidFill>
                <a:effectLst/>
                <a:latin typeface="Arial" panose="020B0604020202020204" pitchFamily="34" charset="0"/>
              </a:rPr>
              <a:t> Arenas-Chile, </a:t>
            </a:r>
            <a:r>
              <a:rPr lang="pt-BR" sz="1600" b="0" i="0" u="none" strike="noStrike" dirty="0" err="1">
                <a:solidFill>
                  <a:srgbClr val="FFFF00"/>
                </a:solidFill>
                <a:effectLst/>
                <a:latin typeface="Arial" panose="020B0604020202020204" pitchFamily="34" charset="0"/>
              </a:rPr>
              <a:t>Temuco</a:t>
            </a:r>
            <a:r>
              <a:rPr lang="pt-BR" sz="1600" b="0" i="0" u="none" strike="noStrike" dirty="0">
                <a:solidFill>
                  <a:srgbClr val="FFFF00"/>
                </a:solidFill>
                <a:effectLst/>
                <a:latin typeface="Arial" panose="020B0604020202020204" pitchFamily="34" charset="0"/>
              </a:rPr>
              <a:t>-Chile, La Paz-</a:t>
            </a:r>
            <a:r>
              <a:rPr lang="pt-BR" sz="1600" b="0" i="0" u="none" strike="noStrike" dirty="0" err="1">
                <a:solidFill>
                  <a:srgbClr val="FFFF00"/>
                </a:solidFill>
                <a:effectLst/>
                <a:latin typeface="Arial" panose="020B0604020202020204" pitchFamily="34" charset="0"/>
              </a:rPr>
              <a:t>Bolivia</a:t>
            </a:r>
            <a:r>
              <a:rPr lang="pt-BR" sz="1600" b="0" i="0" u="none" strike="noStrike" dirty="0">
                <a:solidFill>
                  <a:srgbClr val="FFFF00"/>
                </a:solidFill>
                <a:effectLst/>
                <a:latin typeface="Arial" panose="020B0604020202020204" pitchFamily="34" charset="0"/>
              </a:rPr>
              <a:t>.</a:t>
            </a:r>
            <a:endParaRPr lang="pt-BR" sz="1600" b="0" i="0" u="none" strike="noStrike" dirty="0">
              <a:solidFill>
                <a:srgbClr val="00AE9C"/>
              </a:solidFill>
              <a:effectLst/>
              <a:latin typeface="Arial" panose="020B0604020202020204" pitchFamily="34" charset="0"/>
            </a:endParaRPr>
          </a:p>
          <a:p>
            <a:br>
              <a:rPr lang="pt-BR" sz="1600" dirty="0"/>
            </a:br>
            <a:endParaRPr lang="pt-BR" sz="1600" dirty="0"/>
          </a:p>
        </p:txBody>
      </p:sp>
      <p:sp>
        <p:nvSpPr>
          <p:cNvPr id="6" name="Espaço Reservado para Número de Slide 5">
            <a:extLst>
              <a:ext uri="{FF2B5EF4-FFF2-40B4-BE49-F238E27FC236}">
                <a16:creationId xmlns:a16="http://schemas.microsoft.com/office/drawing/2014/main" id="{1DDA062F-422A-4FF4-9B34-1973E46BDD29}"/>
              </a:ext>
            </a:extLst>
          </p:cNvPr>
          <p:cNvSpPr>
            <a:spLocks noGrp="1"/>
          </p:cNvSpPr>
          <p:nvPr>
            <p:ph type="sldNum" sz="quarter" idx="12"/>
          </p:nvPr>
        </p:nvSpPr>
        <p:spPr>
          <a:xfrm>
            <a:off x="9375913" y="134328"/>
            <a:ext cx="2743200" cy="365125"/>
          </a:xfrm>
        </p:spPr>
        <p:txBody>
          <a:bodyPr/>
          <a:lstStyle/>
          <a:p>
            <a:fld id="{4C06C6F0-C69E-4E17-9C69-5C49FB3AF04E}" type="slidenum">
              <a:rPr lang="pt-BR" smtClean="0"/>
              <a:t>8</a:t>
            </a:fld>
            <a:endParaRPr lang="pt-BR" dirty="0"/>
          </a:p>
        </p:txBody>
      </p:sp>
    </p:spTree>
    <p:extLst>
      <p:ext uri="{BB962C8B-B14F-4D97-AF65-F5344CB8AC3E}">
        <p14:creationId xmlns:p14="http://schemas.microsoft.com/office/powerpoint/2010/main" val="24013629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8" name="Rectangle 77">
            <a:extLst>
              <a:ext uri="{FF2B5EF4-FFF2-40B4-BE49-F238E27FC236}">
                <a16:creationId xmlns:a16="http://schemas.microsoft.com/office/drawing/2014/main" id="{AB8C311F-7253-4AED-9701-7FC0708C41C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998906"/>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a:extLst>
              <a:ext uri="{FF2B5EF4-FFF2-40B4-BE49-F238E27FC236}">
                <a16:creationId xmlns:a16="http://schemas.microsoft.com/office/drawing/2014/main" id="{E2384209-CB15-4CDF-9D31-C44FD9A3F2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666617" y="-1667282"/>
            <a:ext cx="6858000" cy="12191233"/>
          </a:xfrm>
          <a:prstGeom prst="rect">
            <a:avLst/>
          </a:prstGeom>
          <a:gradFill>
            <a:gsLst>
              <a:gs pos="8000">
                <a:schemeClr val="accent1"/>
              </a:gs>
              <a:gs pos="100000">
                <a:schemeClr val="accent1">
                  <a:lumMod val="50000"/>
                </a:schemeClr>
              </a:gs>
            </a:gsLst>
            <a:lin ang="12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a:extLst>
              <a:ext uri="{FF2B5EF4-FFF2-40B4-BE49-F238E27FC236}">
                <a16:creationId xmlns:a16="http://schemas.microsoft.com/office/drawing/2014/main" id="{2633B3B5-CC90-43F0-8714-D31D1F3F02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311" y="998906"/>
            <a:ext cx="9070846" cy="6857572"/>
          </a:xfrm>
          <a:prstGeom prst="rect">
            <a:avLst/>
          </a:prstGeom>
          <a:gradFill>
            <a:gsLst>
              <a:gs pos="8000">
                <a:srgbClr val="000000">
                  <a:alpha val="52000"/>
                </a:srgbClr>
              </a:gs>
              <a:gs pos="100000">
                <a:schemeClr val="accent1"/>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Rectangle 83">
            <a:extLst>
              <a:ext uri="{FF2B5EF4-FFF2-40B4-BE49-F238E27FC236}">
                <a16:creationId xmlns:a16="http://schemas.microsoft.com/office/drawing/2014/main" id="{A8D57A06-A426-446D-B02C-A2DC6B62E4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3649491" y="-686934"/>
            <a:ext cx="4894564" cy="12193546"/>
          </a:xfrm>
          <a:prstGeom prst="rect">
            <a:avLst/>
          </a:prstGeom>
          <a:gradFill>
            <a:gsLst>
              <a:gs pos="0">
                <a:schemeClr val="accent5">
                  <a:lumMod val="60000"/>
                  <a:lumOff val="40000"/>
                  <a:alpha val="0"/>
                </a:schemeClr>
              </a:gs>
              <a:gs pos="100000">
                <a:srgbClr val="000000">
                  <a:alpha val="46000"/>
                </a:srgbClr>
              </a:gs>
            </a:gsLst>
            <a:lin ang="1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m 4" descr="Interface gráfica do usuário, Texto&#10;&#10;Descrição gerada automaticamente">
            <a:extLst>
              <a:ext uri="{FF2B5EF4-FFF2-40B4-BE49-F238E27FC236}">
                <a16:creationId xmlns:a16="http://schemas.microsoft.com/office/drawing/2014/main" id="{98DCDE4F-3828-4194-975E-8F0687921450}"/>
              </a:ext>
            </a:extLst>
          </p:cNvPr>
          <p:cNvPicPr>
            <a:picLocks noChangeAspect="1"/>
          </p:cNvPicPr>
          <p:nvPr/>
        </p:nvPicPr>
        <p:blipFill>
          <a:blip r:embed="rId2"/>
          <a:stretch>
            <a:fillRect/>
          </a:stretch>
        </p:blipFill>
        <p:spPr>
          <a:xfrm>
            <a:off x="137922" y="1271171"/>
            <a:ext cx="5385060" cy="2961782"/>
          </a:xfrm>
          <a:prstGeom prst="rect">
            <a:avLst/>
          </a:prstGeom>
        </p:spPr>
      </p:pic>
      <p:pic>
        <p:nvPicPr>
          <p:cNvPr id="12" name="Imagem 11">
            <a:extLst>
              <a:ext uri="{FF2B5EF4-FFF2-40B4-BE49-F238E27FC236}">
                <a16:creationId xmlns:a16="http://schemas.microsoft.com/office/drawing/2014/main" id="{C482C5D1-DF24-4803-A27B-A59EE9BAC932}"/>
              </a:ext>
            </a:extLst>
          </p:cNvPr>
          <p:cNvPicPr>
            <a:picLocks noChangeAspect="1"/>
          </p:cNvPicPr>
          <p:nvPr/>
        </p:nvPicPr>
        <p:blipFill>
          <a:blip r:embed="rId3"/>
          <a:stretch>
            <a:fillRect/>
          </a:stretch>
        </p:blipFill>
        <p:spPr>
          <a:xfrm>
            <a:off x="0" y="0"/>
            <a:ext cx="12192000" cy="998906"/>
          </a:xfrm>
          <a:prstGeom prst="rect">
            <a:avLst/>
          </a:prstGeom>
        </p:spPr>
      </p:pic>
      <p:pic>
        <p:nvPicPr>
          <p:cNvPr id="7" name="Imagem 6" descr="Interface gráfica do usuário, Texto, Aplicativo&#10;&#10;Descrição gerada automaticamente">
            <a:extLst>
              <a:ext uri="{FF2B5EF4-FFF2-40B4-BE49-F238E27FC236}">
                <a16:creationId xmlns:a16="http://schemas.microsoft.com/office/drawing/2014/main" id="{3337E7C1-7DE3-4EE1-A593-306556EEC14B}"/>
              </a:ext>
            </a:extLst>
          </p:cNvPr>
          <p:cNvPicPr>
            <a:picLocks noChangeAspect="1"/>
          </p:cNvPicPr>
          <p:nvPr/>
        </p:nvPicPr>
        <p:blipFill>
          <a:blip r:embed="rId4"/>
          <a:stretch>
            <a:fillRect/>
          </a:stretch>
        </p:blipFill>
        <p:spPr>
          <a:xfrm>
            <a:off x="6513816" y="1192867"/>
            <a:ext cx="4018493" cy="3118390"/>
          </a:xfrm>
          <a:prstGeom prst="rect">
            <a:avLst/>
          </a:prstGeom>
        </p:spPr>
      </p:pic>
      <p:sp>
        <p:nvSpPr>
          <p:cNvPr id="8" name="CaixaDeTexto 7">
            <a:extLst>
              <a:ext uri="{FF2B5EF4-FFF2-40B4-BE49-F238E27FC236}">
                <a16:creationId xmlns:a16="http://schemas.microsoft.com/office/drawing/2014/main" id="{6B605884-8E81-4C48-8ADC-ABAAD28269A6}"/>
              </a:ext>
            </a:extLst>
          </p:cNvPr>
          <p:cNvSpPr txBox="1"/>
          <p:nvPr/>
        </p:nvSpPr>
        <p:spPr>
          <a:xfrm>
            <a:off x="290912" y="4394175"/>
            <a:ext cx="8421473" cy="2031325"/>
          </a:xfrm>
          <a:prstGeom prst="rect">
            <a:avLst/>
          </a:prstGeom>
          <a:noFill/>
        </p:spPr>
        <p:txBody>
          <a:bodyPr wrap="none" rtlCol="0">
            <a:spAutoFit/>
          </a:bodyPr>
          <a:lstStyle/>
          <a:p>
            <a:r>
              <a:rPr lang="pt-BR" b="1" dirty="0">
                <a:solidFill>
                  <a:schemeClr val="accent4">
                    <a:lumMod val="20000"/>
                    <a:lumOff val="80000"/>
                  </a:schemeClr>
                </a:solidFill>
              </a:rPr>
              <a:t>The </a:t>
            </a:r>
            <a:r>
              <a:rPr lang="pt-BR" b="1" dirty="0" err="1">
                <a:solidFill>
                  <a:schemeClr val="accent4">
                    <a:lumMod val="20000"/>
                    <a:lumOff val="80000"/>
                  </a:schemeClr>
                </a:solidFill>
              </a:rPr>
              <a:t>need</a:t>
            </a:r>
            <a:r>
              <a:rPr lang="pt-BR" b="1" dirty="0">
                <a:solidFill>
                  <a:schemeClr val="accent4">
                    <a:lumMod val="20000"/>
                    <a:lumOff val="80000"/>
                  </a:schemeClr>
                </a:solidFill>
              </a:rPr>
              <a:t> for </a:t>
            </a:r>
            <a:r>
              <a:rPr lang="pt-BR" b="1" dirty="0" err="1">
                <a:solidFill>
                  <a:schemeClr val="accent4">
                    <a:lumMod val="20000"/>
                    <a:lumOff val="80000"/>
                  </a:schemeClr>
                </a:solidFill>
              </a:rPr>
              <a:t>this</a:t>
            </a:r>
            <a:r>
              <a:rPr lang="pt-BR" b="1" dirty="0">
                <a:solidFill>
                  <a:schemeClr val="accent4">
                    <a:lumMod val="20000"/>
                    <a:lumOff val="80000"/>
                  </a:schemeClr>
                </a:solidFill>
              </a:rPr>
              <a:t> </a:t>
            </a:r>
            <a:r>
              <a:rPr lang="pt-BR" b="1" dirty="0" err="1">
                <a:solidFill>
                  <a:schemeClr val="accent4">
                    <a:lumMod val="20000"/>
                    <a:lumOff val="80000"/>
                  </a:schemeClr>
                </a:solidFill>
              </a:rPr>
              <a:t>facilitation</a:t>
            </a:r>
            <a:r>
              <a:rPr lang="pt-BR" b="1" dirty="0">
                <a:solidFill>
                  <a:schemeClr val="accent4">
                    <a:lumMod val="20000"/>
                    <a:lumOff val="80000"/>
                  </a:schemeClr>
                </a:solidFill>
              </a:rPr>
              <a:t> </a:t>
            </a:r>
            <a:r>
              <a:rPr lang="pt-BR" b="1" dirty="0" err="1">
                <a:solidFill>
                  <a:schemeClr val="accent4">
                    <a:lumMod val="20000"/>
                    <a:lumOff val="80000"/>
                  </a:schemeClr>
                </a:solidFill>
              </a:rPr>
              <a:t>has</a:t>
            </a:r>
            <a:r>
              <a:rPr lang="pt-BR" b="1" dirty="0">
                <a:solidFill>
                  <a:schemeClr val="accent4">
                    <a:lumMod val="20000"/>
                    <a:lumOff val="80000"/>
                  </a:schemeClr>
                </a:solidFill>
              </a:rPr>
              <a:t> </a:t>
            </a:r>
            <a:r>
              <a:rPr lang="pt-BR" b="1" dirty="0" err="1">
                <a:solidFill>
                  <a:schemeClr val="accent4">
                    <a:lumMod val="20000"/>
                    <a:lumOff val="80000"/>
                  </a:schemeClr>
                </a:solidFill>
              </a:rPr>
              <a:t>motivated</a:t>
            </a:r>
            <a:r>
              <a:rPr lang="pt-BR" b="1" dirty="0">
                <a:solidFill>
                  <a:schemeClr val="accent4">
                    <a:lumMod val="20000"/>
                    <a:lumOff val="80000"/>
                  </a:schemeClr>
                </a:solidFill>
              </a:rPr>
              <a:t> </a:t>
            </a:r>
            <a:r>
              <a:rPr lang="pt-BR" b="1" dirty="0" err="1">
                <a:solidFill>
                  <a:schemeClr val="accent4">
                    <a:lumMod val="20000"/>
                    <a:lumOff val="80000"/>
                  </a:schemeClr>
                </a:solidFill>
              </a:rPr>
              <a:t>the</a:t>
            </a:r>
            <a:r>
              <a:rPr lang="pt-BR" b="1" dirty="0">
                <a:solidFill>
                  <a:schemeClr val="accent4">
                    <a:lumMod val="20000"/>
                    <a:lumOff val="80000"/>
                  </a:schemeClr>
                </a:solidFill>
              </a:rPr>
              <a:t> </a:t>
            </a:r>
            <a:r>
              <a:rPr lang="pt-BR" b="1" dirty="0" err="1">
                <a:solidFill>
                  <a:schemeClr val="accent4">
                    <a:lumMod val="20000"/>
                    <a:lumOff val="80000"/>
                  </a:schemeClr>
                </a:solidFill>
              </a:rPr>
              <a:t>creation</a:t>
            </a:r>
            <a:r>
              <a:rPr lang="pt-BR" b="1" dirty="0">
                <a:solidFill>
                  <a:schemeClr val="accent4">
                    <a:lumMod val="20000"/>
                    <a:lumOff val="80000"/>
                  </a:schemeClr>
                </a:solidFill>
              </a:rPr>
              <a:t> </a:t>
            </a:r>
            <a:r>
              <a:rPr lang="pt-BR" b="1" dirty="0" err="1">
                <a:solidFill>
                  <a:schemeClr val="accent4">
                    <a:lumMod val="20000"/>
                    <a:lumOff val="80000"/>
                  </a:schemeClr>
                </a:solidFill>
              </a:rPr>
              <a:t>of</a:t>
            </a:r>
            <a:r>
              <a:rPr lang="pt-BR" b="1" dirty="0">
                <a:solidFill>
                  <a:schemeClr val="accent4">
                    <a:lumMod val="20000"/>
                    <a:lumOff val="80000"/>
                  </a:schemeClr>
                </a:solidFill>
              </a:rPr>
              <a:t> </a:t>
            </a:r>
            <a:r>
              <a:rPr lang="pt-BR" b="1" dirty="0" err="1">
                <a:solidFill>
                  <a:schemeClr val="accent4">
                    <a:lumMod val="20000"/>
                    <a:lumOff val="80000"/>
                  </a:schemeClr>
                </a:solidFill>
              </a:rPr>
              <a:t>ESA’s</a:t>
            </a:r>
            <a:r>
              <a:rPr lang="pt-BR" b="1" dirty="0">
                <a:solidFill>
                  <a:schemeClr val="accent4">
                    <a:lumMod val="20000"/>
                    <a:lumOff val="80000"/>
                  </a:schemeClr>
                </a:solidFill>
              </a:rPr>
              <a:t> </a:t>
            </a:r>
          </a:p>
          <a:p>
            <a:r>
              <a:rPr lang="pt-BR" b="1" dirty="0">
                <a:solidFill>
                  <a:schemeClr val="accent4">
                    <a:lumMod val="20000"/>
                    <a:lumOff val="80000"/>
                  </a:schemeClr>
                </a:solidFill>
              </a:rPr>
              <a:t>Alcantara (</a:t>
            </a:r>
            <a:r>
              <a:rPr lang="ar-AE" b="1" dirty="0">
                <a:solidFill>
                  <a:schemeClr val="accent4">
                    <a:lumMod val="20000"/>
                    <a:lumOff val="80000"/>
                  </a:schemeClr>
                </a:solidFill>
              </a:rPr>
              <a:t>القنطرة,'</a:t>
            </a:r>
            <a:r>
              <a:rPr lang="pt-BR" b="1" dirty="0">
                <a:solidFill>
                  <a:schemeClr val="accent4">
                    <a:lumMod val="20000"/>
                    <a:lumOff val="80000"/>
                  </a:schemeClr>
                </a:solidFill>
              </a:rPr>
              <a:t>bridge' in </a:t>
            </a:r>
            <a:r>
              <a:rPr lang="pt-BR" b="1" dirty="0" err="1">
                <a:solidFill>
                  <a:schemeClr val="accent4">
                    <a:lumMod val="20000"/>
                    <a:lumOff val="80000"/>
                  </a:schemeClr>
                </a:solidFill>
              </a:rPr>
              <a:t>arabic</a:t>
            </a:r>
            <a:r>
              <a:rPr lang="pt-BR" b="1" dirty="0">
                <a:solidFill>
                  <a:schemeClr val="accent4">
                    <a:lumMod val="20000"/>
                    <a:lumOff val="80000"/>
                  </a:schemeClr>
                </a:solidFill>
              </a:rPr>
              <a:t>) </a:t>
            </a:r>
            <a:r>
              <a:rPr lang="pt-BR" b="1" dirty="0" err="1">
                <a:solidFill>
                  <a:schemeClr val="accent4">
                    <a:lumMod val="20000"/>
                    <a:lumOff val="80000"/>
                  </a:schemeClr>
                </a:solidFill>
              </a:rPr>
              <a:t>initiative</a:t>
            </a:r>
            <a:r>
              <a:rPr lang="pt-BR" b="1" dirty="0">
                <a:solidFill>
                  <a:schemeClr val="accent4">
                    <a:lumMod val="20000"/>
                    <a:lumOff val="80000"/>
                  </a:schemeClr>
                </a:solidFill>
              </a:rPr>
              <a:t>: a </a:t>
            </a:r>
            <a:r>
              <a:rPr lang="pt-BR" b="1" dirty="0" err="1">
                <a:solidFill>
                  <a:schemeClr val="accent4">
                    <a:lumMod val="20000"/>
                    <a:lumOff val="80000"/>
                  </a:schemeClr>
                </a:solidFill>
              </a:rPr>
              <a:t>dedicated</a:t>
            </a:r>
            <a:r>
              <a:rPr lang="pt-BR" b="1" dirty="0">
                <a:solidFill>
                  <a:schemeClr val="accent4">
                    <a:lumMod val="20000"/>
                    <a:lumOff val="80000"/>
                  </a:schemeClr>
                </a:solidFill>
              </a:rPr>
              <a:t> </a:t>
            </a:r>
            <a:r>
              <a:rPr lang="pt-BR" b="1" dirty="0" err="1">
                <a:solidFill>
                  <a:schemeClr val="accent4">
                    <a:lumMod val="20000"/>
                    <a:lumOff val="80000"/>
                  </a:schemeClr>
                </a:solidFill>
              </a:rPr>
              <a:t>instrument</a:t>
            </a:r>
            <a:r>
              <a:rPr lang="pt-BR" b="1" dirty="0">
                <a:solidFill>
                  <a:schemeClr val="accent4">
                    <a:lumMod val="20000"/>
                    <a:lumOff val="80000"/>
                  </a:schemeClr>
                </a:solidFill>
              </a:rPr>
              <a:t> </a:t>
            </a:r>
          </a:p>
          <a:p>
            <a:r>
              <a:rPr lang="pt-BR" b="1" dirty="0" err="1">
                <a:solidFill>
                  <a:schemeClr val="accent4">
                    <a:lumMod val="20000"/>
                    <a:lumOff val="80000"/>
                  </a:schemeClr>
                </a:solidFill>
              </a:rPr>
              <a:t>to</a:t>
            </a:r>
            <a:r>
              <a:rPr lang="pt-BR" b="1" dirty="0">
                <a:solidFill>
                  <a:schemeClr val="accent4">
                    <a:lumMod val="20000"/>
                    <a:lumOff val="80000"/>
                  </a:schemeClr>
                </a:solidFill>
              </a:rPr>
              <a:t> </a:t>
            </a:r>
            <a:r>
              <a:rPr lang="pt-BR" b="1" dirty="0" err="1">
                <a:solidFill>
                  <a:schemeClr val="accent4">
                    <a:lumMod val="20000"/>
                    <a:lumOff val="80000"/>
                  </a:schemeClr>
                </a:solidFill>
              </a:rPr>
              <a:t>support</a:t>
            </a:r>
            <a:r>
              <a:rPr lang="pt-BR" b="1" dirty="0">
                <a:solidFill>
                  <a:schemeClr val="accent4">
                    <a:lumMod val="20000"/>
                    <a:lumOff val="80000"/>
                  </a:schemeClr>
                </a:solidFill>
              </a:rPr>
              <a:t> </a:t>
            </a:r>
            <a:r>
              <a:rPr lang="pt-BR" b="1" dirty="0" err="1">
                <a:solidFill>
                  <a:schemeClr val="accent4">
                    <a:lumMod val="20000"/>
                    <a:lumOff val="80000"/>
                  </a:schemeClr>
                </a:solidFill>
              </a:rPr>
              <a:t>research</a:t>
            </a:r>
            <a:r>
              <a:rPr lang="pt-BR" b="1" dirty="0">
                <a:solidFill>
                  <a:schemeClr val="accent4">
                    <a:lumMod val="20000"/>
                    <a:lumOff val="80000"/>
                  </a:schemeClr>
                </a:solidFill>
              </a:rPr>
              <a:t> </a:t>
            </a:r>
            <a:r>
              <a:rPr lang="pt-BR" b="1" dirty="0" err="1">
                <a:solidFill>
                  <a:schemeClr val="accent4">
                    <a:lumMod val="20000"/>
                    <a:lumOff val="80000"/>
                  </a:schemeClr>
                </a:solidFill>
              </a:rPr>
              <a:t>promotion</a:t>
            </a:r>
            <a:r>
              <a:rPr lang="pt-BR" b="1" dirty="0">
                <a:solidFill>
                  <a:schemeClr val="accent4">
                    <a:lumMod val="20000"/>
                    <a:lumOff val="80000"/>
                  </a:schemeClr>
                </a:solidFill>
              </a:rPr>
              <a:t>, </a:t>
            </a:r>
            <a:r>
              <a:rPr lang="pt-BR" b="1" dirty="0" err="1">
                <a:solidFill>
                  <a:schemeClr val="accent4">
                    <a:lumMod val="20000"/>
                    <a:lumOff val="80000"/>
                  </a:schemeClr>
                </a:solidFill>
              </a:rPr>
              <a:t>that</a:t>
            </a:r>
            <a:r>
              <a:rPr lang="pt-BR" b="1" dirty="0">
                <a:solidFill>
                  <a:schemeClr val="accent4">
                    <a:lumMod val="20000"/>
                    <a:lumOff val="80000"/>
                  </a:schemeClr>
                </a:solidFill>
              </a:rPr>
              <a:t> </a:t>
            </a:r>
            <a:r>
              <a:rPr lang="pt-BR" b="1" dirty="0" err="1">
                <a:solidFill>
                  <a:schemeClr val="accent4">
                    <a:lumMod val="20000"/>
                    <a:lumOff val="80000"/>
                  </a:schemeClr>
                </a:solidFill>
              </a:rPr>
              <a:t>recognises</a:t>
            </a:r>
            <a:r>
              <a:rPr lang="pt-BR" b="1" dirty="0">
                <a:solidFill>
                  <a:schemeClr val="accent4">
                    <a:lumMod val="20000"/>
                    <a:lumOff val="80000"/>
                  </a:schemeClr>
                </a:solidFill>
              </a:rPr>
              <a:t> </a:t>
            </a:r>
            <a:r>
              <a:rPr lang="pt-BR" b="1" dirty="0" err="1">
                <a:solidFill>
                  <a:schemeClr val="accent4">
                    <a:lumMod val="20000"/>
                    <a:lumOff val="80000"/>
                  </a:schemeClr>
                </a:solidFill>
              </a:rPr>
              <a:t>the</a:t>
            </a:r>
            <a:r>
              <a:rPr lang="pt-BR" b="1" dirty="0">
                <a:solidFill>
                  <a:schemeClr val="accent4">
                    <a:lumMod val="20000"/>
                    <a:lumOff val="80000"/>
                  </a:schemeClr>
                </a:solidFill>
              </a:rPr>
              <a:t> </a:t>
            </a:r>
            <a:r>
              <a:rPr lang="pt-BR" b="1" dirty="0" err="1">
                <a:solidFill>
                  <a:schemeClr val="accent4">
                    <a:lumMod val="20000"/>
                    <a:lumOff val="80000"/>
                  </a:schemeClr>
                </a:solidFill>
              </a:rPr>
              <a:t>critical</a:t>
            </a:r>
            <a:r>
              <a:rPr lang="pt-BR" b="1" dirty="0">
                <a:solidFill>
                  <a:schemeClr val="accent4">
                    <a:lumMod val="20000"/>
                    <a:lumOff val="80000"/>
                  </a:schemeClr>
                </a:solidFill>
              </a:rPr>
              <a:t> role in </a:t>
            </a:r>
            <a:r>
              <a:rPr lang="pt-BR" b="1" dirty="0" err="1">
                <a:solidFill>
                  <a:schemeClr val="accent4">
                    <a:lumMod val="20000"/>
                    <a:lumOff val="80000"/>
                  </a:schemeClr>
                </a:solidFill>
              </a:rPr>
              <a:t>such</a:t>
            </a:r>
            <a:endParaRPr lang="pt-BR" b="1" dirty="0">
              <a:solidFill>
                <a:schemeClr val="accent4">
                  <a:lumMod val="20000"/>
                  <a:lumOff val="80000"/>
                </a:schemeClr>
              </a:solidFill>
            </a:endParaRPr>
          </a:p>
          <a:p>
            <a:r>
              <a:rPr lang="pt-BR" b="1" dirty="0">
                <a:solidFill>
                  <a:schemeClr val="accent4">
                    <a:lumMod val="20000"/>
                    <a:lumOff val="80000"/>
                  </a:schemeClr>
                </a:solidFill>
              </a:rPr>
              <a:t> </a:t>
            </a:r>
            <a:r>
              <a:rPr lang="pt-BR" b="1" dirty="0" err="1">
                <a:solidFill>
                  <a:schemeClr val="accent4">
                    <a:lumMod val="20000"/>
                    <a:lumOff val="80000"/>
                  </a:schemeClr>
                </a:solidFill>
              </a:rPr>
              <a:t>effort</a:t>
            </a:r>
            <a:r>
              <a:rPr lang="pt-BR" b="1" dirty="0">
                <a:solidFill>
                  <a:schemeClr val="accent4">
                    <a:lumMod val="20000"/>
                    <a:lumOff val="80000"/>
                  </a:schemeClr>
                </a:solidFill>
              </a:rPr>
              <a:t> </a:t>
            </a:r>
            <a:r>
              <a:rPr lang="pt-BR" b="1" dirty="0" err="1">
                <a:solidFill>
                  <a:schemeClr val="accent4">
                    <a:lumMod val="20000"/>
                    <a:lumOff val="80000"/>
                  </a:schemeClr>
                </a:solidFill>
              </a:rPr>
              <a:t>of</a:t>
            </a:r>
            <a:r>
              <a:rPr lang="pt-BR" b="1" dirty="0">
                <a:solidFill>
                  <a:schemeClr val="accent4">
                    <a:lumMod val="20000"/>
                    <a:lumOff val="80000"/>
                  </a:schemeClr>
                </a:solidFill>
              </a:rPr>
              <a:t> </a:t>
            </a:r>
            <a:r>
              <a:rPr lang="pt-BR" b="1" dirty="0" err="1">
                <a:solidFill>
                  <a:schemeClr val="accent4">
                    <a:lumMod val="20000"/>
                    <a:lumOff val="80000"/>
                  </a:schemeClr>
                </a:solidFill>
              </a:rPr>
              <a:t>leading</a:t>
            </a:r>
            <a:r>
              <a:rPr lang="pt-BR" b="1" dirty="0">
                <a:solidFill>
                  <a:schemeClr val="accent4">
                    <a:lumMod val="20000"/>
                    <a:lumOff val="80000"/>
                  </a:schemeClr>
                </a:solidFill>
              </a:rPr>
              <a:t> </a:t>
            </a:r>
            <a:r>
              <a:rPr lang="pt-BR" b="1" dirty="0" err="1">
                <a:solidFill>
                  <a:schemeClr val="accent4">
                    <a:lumMod val="20000"/>
                    <a:lumOff val="80000"/>
                  </a:schemeClr>
                </a:solidFill>
              </a:rPr>
              <a:t>academic</a:t>
            </a:r>
            <a:r>
              <a:rPr lang="pt-BR" b="1" dirty="0">
                <a:solidFill>
                  <a:schemeClr val="accent4">
                    <a:lumMod val="20000"/>
                    <a:lumOff val="80000"/>
                  </a:schemeClr>
                </a:solidFill>
              </a:rPr>
              <a:t> </a:t>
            </a:r>
            <a:r>
              <a:rPr lang="pt-BR" b="1" dirty="0" err="1">
                <a:solidFill>
                  <a:schemeClr val="accent4">
                    <a:lumMod val="20000"/>
                    <a:lumOff val="80000"/>
                  </a:schemeClr>
                </a:solidFill>
              </a:rPr>
              <a:t>institutions</a:t>
            </a:r>
            <a:r>
              <a:rPr lang="pt-BR" b="1" dirty="0">
                <a:solidFill>
                  <a:schemeClr val="accent4">
                    <a:lumMod val="20000"/>
                    <a:lumOff val="80000"/>
                  </a:schemeClr>
                </a:solidFill>
              </a:rPr>
              <a:t> </a:t>
            </a:r>
            <a:r>
              <a:rPr lang="pt-BR" b="1" dirty="0" err="1">
                <a:solidFill>
                  <a:schemeClr val="accent4">
                    <a:lumMod val="20000"/>
                    <a:lumOff val="80000"/>
                  </a:schemeClr>
                </a:solidFill>
              </a:rPr>
              <a:t>inside</a:t>
            </a:r>
            <a:r>
              <a:rPr lang="pt-BR" b="1" dirty="0">
                <a:solidFill>
                  <a:schemeClr val="accent4">
                    <a:lumMod val="20000"/>
                    <a:lumOff val="80000"/>
                  </a:schemeClr>
                </a:solidFill>
              </a:rPr>
              <a:t> </a:t>
            </a:r>
            <a:r>
              <a:rPr lang="pt-BR" b="1" dirty="0" err="1">
                <a:solidFill>
                  <a:schemeClr val="accent4">
                    <a:lumMod val="20000"/>
                    <a:lumOff val="80000"/>
                  </a:schemeClr>
                </a:solidFill>
              </a:rPr>
              <a:t>and</a:t>
            </a:r>
            <a:r>
              <a:rPr lang="pt-BR" b="1" dirty="0">
                <a:solidFill>
                  <a:schemeClr val="accent4">
                    <a:lumMod val="20000"/>
                    <a:lumOff val="80000"/>
                  </a:schemeClr>
                </a:solidFill>
              </a:rPr>
              <a:t> </a:t>
            </a:r>
            <a:r>
              <a:rPr lang="pt-BR" b="1" dirty="0" err="1">
                <a:solidFill>
                  <a:schemeClr val="accent4">
                    <a:lumMod val="20000"/>
                    <a:lumOff val="80000"/>
                  </a:schemeClr>
                </a:solidFill>
              </a:rPr>
              <a:t>outside</a:t>
            </a:r>
            <a:r>
              <a:rPr lang="pt-BR" b="1" dirty="0">
                <a:solidFill>
                  <a:schemeClr val="accent4">
                    <a:lumMod val="20000"/>
                    <a:lumOff val="80000"/>
                  </a:schemeClr>
                </a:solidFill>
              </a:rPr>
              <a:t> </a:t>
            </a:r>
            <a:r>
              <a:rPr lang="pt-BR" b="1" dirty="0" err="1">
                <a:solidFill>
                  <a:schemeClr val="accent4">
                    <a:lumMod val="20000"/>
                    <a:lumOff val="80000"/>
                  </a:schemeClr>
                </a:solidFill>
              </a:rPr>
              <a:t>Europe</a:t>
            </a:r>
            <a:r>
              <a:rPr lang="pt-BR" b="1" dirty="0">
                <a:solidFill>
                  <a:schemeClr val="accent4">
                    <a:lumMod val="20000"/>
                    <a:lumOff val="80000"/>
                  </a:schemeClr>
                </a:solidFill>
              </a:rPr>
              <a:t>. </a:t>
            </a:r>
          </a:p>
          <a:p>
            <a:r>
              <a:rPr lang="pt-BR" b="1" dirty="0">
                <a:solidFill>
                  <a:schemeClr val="accent4">
                    <a:lumMod val="20000"/>
                    <a:lumOff val="80000"/>
                  </a:schemeClr>
                </a:solidFill>
              </a:rPr>
              <a:t>The </a:t>
            </a:r>
            <a:r>
              <a:rPr lang="pt-BR" b="1" dirty="0" err="1">
                <a:solidFill>
                  <a:schemeClr val="accent4">
                    <a:lumMod val="20000"/>
                    <a:lumOff val="80000"/>
                  </a:schemeClr>
                </a:solidFill>
              </a:rPr>
              <a:t>initiative</a:t>
            </a:r>
            <a:r>
              <a:rPr lang="pt-BR" b="1" dirty="0">
                <a:solidFill>
                  <a:schemeClr val="accent4">
                    <a:lumMod val="20000"/>
                    <a:lumOff val="80000"/>
                  </a:schemeClr>
                </a:solidFill>
              </a:rPr>
              <a:t> </a:t>
            </a:r>
            <a:r>
              <a:rPr lang="pt-BR" b="1" dirty="0" err="1">
                <a:solidFill>
                  <a:schemeClr val="accent4">
                    <a:lumMod val="20000"/>
                    <a:lumOff val="80000"/>
                  </a:schemeClr>
                </a:solidFill>
              </a:rPr>
              <a:t>acknowledges</a:t>
            </a:r>
            <a:r>
              <a:rPr lang="pt-BR" b="1" dirty="0">
                <a:solidFill>
                  <a:schemeClr val="accent4">
                    <a:lumMod val="20000"/>
                    <a:lumOff val="80000"/>
                  </a:schemeClr>
                </a:solidFill>
              </a:rPr>
              <a:t> </a:t>
            </a:r>
            <a:r>
              <a:rPr lang="pt-BR" b="1" dirty="0" err="1">
                <a:solidFill>
                  <a:schemeClr val="accent4">
                    <a:lumMod val="20000"/>
                    <a:lumOff val="80000"/>
                  </a:schemeClr>
                </a:solidFill>
              </a:rPr>
              <a:t>the</a:t>
            </a:r>
            <a:r>
              <a:rPr lang="pt-BR" b="1" dirty="0">
                <a:solidFill>
                  <a:schemeClr val="accent4">
                    <a:lumMod val="20000"/>
                    <a:lumOff val="80000"/>
                  </a:schemeClr>
                </a:solidFill>
              </a:rPr>
              <a:t> </a:t>
            </a:r>
            <a:r>
              <a:rPr lang="pt-BR" b="1" dirty="0" err="1">
                <a:solidFill>
                  <a:schemeClr val="accent4">
                    <a:lumMod val="20000"/>
                    <a:lumOff val="80000"/>
                  </a:schemeClr>
                </a:solidFill>
              </a:rPr>
              <a:t>constraints</a:t>
            </a:r>
            <a:r>
              <a:rPr lang="pt-BR" b="1" dirty="0">
                <a:solidFill>
                  <a:schemeClr val="accent4">
                    <a:lumMod val="20000"/>
                    <a:lumOff val="80000"/>
                  </a:schemeClr>
                </a:solidFill>
              </a:rPr>
              <a:t> </a:t>
            </a:r>
            <a:r>
              <a:rPr lang="pt-BR" b="1" dirty="0" err="1">
                <a:solidFill>
                  <a:schemeClr val="accent4">
                    <a:lumMod val="20000"/>
                    <a:lumOff val="80000"/>
                  </a:schemeClr>
                </a:solidFill>
              </a:rPr>
              <a:t>and</a:t>
            </a:r>
            <a:r>
              <a:rPr lang="pt-BR" b="1" dirty="0">
                <a:solidFill>
                  <a:schemeClr val="accent4">
                    <a:lumMod val="20000"/>
                    <a:lumOff val="80000"/>
                  </a:schemeClr>
                </a:solidFill>
              </a:rPr>
              <a:t> </a:t>
            </a:r>
            <a:r>
              <a:rPr lang="pt-BR" b="1" dirty="0" err="1">
                <a:solidFill>
                  <a:schemeClr val="accent4">
                    <a:lumMod val="20000"/>
                    <a:lumOff val="80000"/>
                  </a:schemeClr>
                </a:solidFill>
              </a:rPr>
              <a:t>challenges</a:t>
            </a:r>
            <a:r>
              <a:rPr lang="pt-BR" b="1" dirty="0">
                <a:solidFill>
                  <a:schemeClr val="accent4">
                    <a:lumMod val="20000"/>
                    <a:lumOff val="80000"/>
                  </a:schemeClr>
                </a:solidFill>
              </a:rPr>
              <a:t> </a:t>
            </a:r>
            <a:r>
              <a:rPr lang="pt-BR" b="1" dirty="0" err="1">
                <a:solidFill>
                  <a:schemeClr val="accent4">
                    <a:lumMod val="20000"/>
                    <a:lumOff val="80000"/>
                  </a:schemeClr>
                </a:solidFill>
              </a:rPr>
              <a:t>that</a:t>
            </a:r>
            <a:r>
              <a:rPr lang="pt-BR" b="1" dirty="0">
                <a:solidFill>
                  <a:schemeClr val="accent4">
                    <a:lumMod val="20000"/>
                    <a:lumOff val="80000"/>
                  </a:schemeClr>
                </a:solidFill>
              </a:rPr>
              <a:t> </a:t>
            </a:r>
            <a:r>
              <a:rPr lang="pt-BR" b="1" dirty="0" err="1">
                <a:solidFill>
                  <a:schemeClr val="accent4">
                    <a:lumMod val="20000"/>
                    <a:lumOff val="80000"/>
                  </a:schemeClr>
                </a:solidFill>
              </a:rPr>
              <a:t>these</a:t>
            </a:r>
            <a:r>
              <a:rPr lang="pt-BR" b="1" dirty="0">
                <a:solidFill>
                  <a:schemeClr val="accent4">
                    <a:lumMod val="20000"/>
                    <a:lumOff val="80000"/>
                  </a:schemeClr>
                </a:solidFill>
              </a:rPr>
              <a:t> </a:t>
            </a:r>
            <a:r>
              <a:rPr lang="pt-BR" b="1" dirty="0" err="1">
                <a:solidFill>
                  <a:schemeClr val="accent4">
                    <a:lumMod val="20000"/>
                    <a:lumOff val="80000"/>
                  </a:schemeClr>
                </a:solidFill>
              </a:rPr>
              <a:t>entities</a:t>
            </a:r>
            <a:endParaRPr lang="pt-BR" b="1" dirty="0">
              <a:solidFill>
                <a:schemeClr val="accent4">
                  <a:lumMod val="20000"/>
                  <a:lumOff val="80000"/>
                </a:schemeClr>
              </a:solidFill>
            </a:endParaRPr>
          </a:p>
          <a:p>
            <a:r>
              <a:rPr lang="pt-BR" b="1" dirty="0">
                <a:solidFill>
                  <a:schemeClr val="accent4">
                    <a:lumMod val="20000"/>
                    <a:lumOff val="80000"/>
                  </a:schemeClr>
                </a:solidFill>
              </a:rPr>
              <a:t> </a:t>
            </a:r>
            <a:r>
              <a:rPr lang="pt-BR" b="1" dirty="0" err="1">
                <a:solidFill>
                  <a:schemeClr val="accent4">
                    <a:lumMod val="20000"/>
                    <a:lumOff val="80000"/>
                  </a:schemeClr>
                </a:solidFill>
              </a:rPr>
              <a:t>often</a:t>
            </a:r>
            <a:r>
              <a:rPr lang="pt-BR" b="1" dirty="0">
                <a:solidFill>
                  <a:schemeClr val="accent4">
                    <a:lumMod val="20000"/>
                    <a:lumOff val="80000"/>
                  </a:schemeClr>
                </a:solidFill>
              </a:rPr>
              <a:t> face in </a:t>
            </a:r>
            <a:r>
              <a:rPr lang="pt-BR" b="1" dirty="0" err="1">
                <a:solidFill>
                  <a:schemeClr val="accent4">
                    <a:lumMod val="20000"/>
                    <a:lumOff val="80000"/>
                  </a:schemeClr>
                </a:solidFill>
              </a:rPr>
              <a:t>terms</a:t>
            </a:r>
            <a:r>
              <a:rPr lang="pt-BR" b="1" dirty="0">
                <a:solidFill>
                  <a:schemeClr val="accent4">
                    <a:lumMod val="20000"/>
                    <a:lumOff val="80000"/>
                  </a:schemeClr>
                </a:solidFill>
              </a:rPr>
              <a:t> </a:t>
            </a:r>
            <a:r>
              <a:rPr lang="pt-BR" b="1" dirty="0" err="1">
                <a:solidFill>
                  <a:schemeClr val="accent4">
                    <a:lumMod val="20000"/>
                    <a:lumOff val="80000"/>
                  </a:schemeClr>
                </a:solidFill>
              </a:rPr>
              <a:t>of</a:t>
            </a:r>
            <a:r>
              <a:rPr lang="pt-BR" b="1" dirty="0">
                <a:solidFill>
                  <a:schemeClr val="accent4">
                    <a:lumMod val="20000"/>
                    <a:lumOff val="80000"/>
                  </a:schemeClr>
                </a:solidFill>
              </a:rPr>
              <a:t> e.g. </a:t>
            </a:r>
            <a:r>
              <a:rPr lang="pt-BR" b="1" dirty="0" err="1">
                <a:solidFill>
                  <a:schemeClr val="accent4">
                    <a:lumMod val="20000"/>
                    <a:lumOff val="80000"/>
                  </a:schemeClr>
                </a:solidFill>
              </a:rPr>
              <a:t>administrative</a:t>
            </a:r>
            <a:r>
              <a:rPr lang="pt-BR" b="1" dirty="0">
                <a:solidFill>
                  <a:schemeClr val="accent4">
                    <a:lumMod val="20000"/>
                    <a:lumOff val="80000"/>
                  </a:schemeClr>
                </a:solidFill>
              </a:rPr>
              <a:t> </a:t>
            </a:r>
            <a:r>
              <a:rPr lang="pt-BR" b="1" dirty="0" err="1">
                <a:solidFill>
                  <a:schemeClr val="accent4">
                    <a:lumMod val="20000"/>
                    <a:lumOff val="80000"/>
                  </a:schemeClr>
                </a:solidFill>
              </a:rPr>
              <a:t>resources</a:t>
            </a:r>
            <a:r>
              <a:rPr lang="pt-BR" b="1" dirty="0">
                <a:solidFill>
                  <a:schemeClr val="accent4">
                    <a:lumMod val="20000"/>
                    <a:lumOff val="80000"/>
                  </a:schemeClr>
                </a:solidFill>
              </a:rPr>
              <a:t>, </a:t>
            </a:r>
            <a:r>
              <a:rPr lang="pt-BR" b="1" dirty="0" err="1">
                <a:solidFill>
                  <a:schemeClr val="accent4">
                    <a:lumMod val="20000"/>
                    <a:lumOff val="80000"/>
                  </a:schemeClr>
                </a:solidFill>
              </a:rPr>
              <a:t>and</a:t>
            </a:r>
            <a:r>
              <a:rPr lang="pt-BR" b="1" dirty="0">
                <a:solidFill>
                  <a:schemeClr val="accent4">
                    <a:lumMod val="20000"/>
                    <a:lumOff val="80000"/>
                  </a:schemeClr>
                </a:solidFill>
              </a:rPr>
              <a:t> builds </a:t>
            </a:r>
            <a:r>
              <a:rPr lang="pt-BR" b="1" dirty="0" err="1">
                <a:solidFill>
                  <a:schemeClr val="accent4">
                    <a:lumMod val="20000"/>
                    <a:lumOff val="80000"/>
                  </a:schemeClr>
                </a:solidFill>
              </a:rPr>
              <a:t>on</a:t>
            </a:r>
            <a:r>
              <a:rPr lang="pt-BR" b="1" dirty="0">
                <a:solidFill>
                  <a:schemeClr val="accent4">
                    <a:lumMod val="20000"/>
                    <a:lumOff val="80000"/>
                  </a:schemeClr>
                </a:solidFill>
              </a:rPr>
              <a:t> </a:t>
            </a:r>
            <a:r>
              <a:rPr lang="pt-BR" b="1" dirty="0" err="1">
                <a:solidFill>
                  <a:schemeClr val="accent4">
                    <a:lumMod val="20000"/>
                    <a:lumOff val="80000"/>
                  </a:schemeClr>
                </a:solidFill>
              </a:rPr>
              <a:t>previous</a:t>
            </a:r>
            <a:r>
              <a:rPr lang="pt-BR" b="1" dirty="0">
                <a:solidFill>
                  <a:schemeClr val="accent4">
                    <a:lumMod val="20000"/>
                    <a:lumOff val="80000"/>
                  </a:schemeClr>
                </a:solidFill>
              </a:rPr>
              <a:t> </a:t>
            </a:r>
            <a:r>
              <a:rPr lang="pt-BR" b="1" dirty="0" err="1">
                <a:solidFill>
                  <a:schemeClr val="accent4">
                    <a:lumMod val="20000"/>
                    <a:lumOff val="80000"/>
                  </a:schemeClr>
                </a:solidFill>
              </a:rPr>
              <a:t>successful</a:t>
            </a:r>
            <a:r>
              <a:rPr lang="pt-BR" b="1" dirty="0">
                <a:solidFill>
                  <a:schemeClr val="accent4">
                    <a:lumMod val="20000"/>
                    <a:lumOff val="80000"/>
                  </a:schemeClr>
                </a:solidFill>
              </a:rPr>
              <a:t> </a:t>
            </a:r>
          </a:p>
          <a:p>
            <a:r>
              <a:rPr lang="pt-BR" b="1" dirty="0">
                <a:solidFill>
                  <a:schemeClr val="accent4">
                    <a:lumMod val="20000"/>
                    <a:lumOff val="80000"/>
                  </a:schemeClr>
                </a:solidFill>
              </a:rPr>
              <a:t>ESA </a:t>
            </a:r>
            <a:r>
              <a:rPr lang="pt-BR" b="1" dirty="0" err="1">
                <a:solidFill>
                  <a:schemeClr val="accent4">
                    <a:lumMod val="20000"/>
                    <a:lumOff val="80000"/>
                  </a:schemeClr>
                </a:solidFill>
              </a:rPr>
              <a:t>experiences</a:t>
            </a:r>
            <a:r>
              <a:rPr lang="pt-BR" b="1" dirty="0">
                <a:solidFill>
                  <a:schemeClr val="accent4">
                    <a:lumMod val="20000"/>
                    <a:lumOff val="80000"/>
                  </a:schemeClr>
                </a:solidFill>
              </a:rPr>
              <a:t>. </a:t>
            </a:r>
          </a:p>
        </p:txBody>
      </p:sp>
      <p:sp>
        <p:nvSpPr>
          <p:cNvPr id="2" name="Espaço Reservado para Número de Slide 1">
            <a:extLst>
              <a:ext uri="{FF2B5EF4-FFF2-40B4-BE49-F238E27FC236}">
                <a16:creationId xmlns:a16="http://schemas.microsoft.com/office/drawing/2014/main" id="{1AA633AC-BB6E-4DBF-8155-7D08B1E3DE5C}"/>
              </a:ext>
            </a:extLst>
          </p:cNvPr>
          <p:cNvSpPr>
            <a:spLocks noGrp="1"/>
          </p:cNvSpPr>
          <p:nvPr>
            <p:ph type="sldNum" sz="quarter" idx="12"/>
          </p:nvPr>
        </p:nvSpPr>
        <p:spPr>
          <a:xfrm>
            <a:off x="9246704" y="179977"/>
            <a:ext cx="2743200" cy="365125"/>
          </a:xfrm>
        </p:spPr>
        <p:txBody>
          <a:bodyPr/>
          <a:lstStyle/>
          <a:p>
            <a:fld id="{4C06C6F0-C69E-4E17-9C69-5C49FB3AF04E}" type="slidenum">
              <a:rPr lang="pt-BR" smtClean="0"/>
              <a:t>9</a:t>
            </a:fld>
            <a:endParaRPr lang="pt-BR"/>
          </a:p>
        </p:txBody>
      </p:sp>
    </p:spTree>
    <p:extLst>
      <p:ext uri="{BB962C8B-B14F-4D97-AF65-F5344CB8AC3E}">
        <p14:creationId xmlns:p14="http://schemas.microsoft.com/office/powerpoint/2010/main" val="4268726759"/>
      </p:ext>
    </p:extLst>
  </p:cSld>
  <p:clrMapOvr>
    <a:masterClrMapping/>
  </p:clrMapOvr>
</p:sld>
</file>

<file path=ppt/theme/theme1.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5765</TotalTime>
  <Words>1240</Words>
  <Application>Microsoft Office PowerPoint</Application>
  <PresentationFormat>Widescreen</PresentationFormat>
  <Paragraphs>129</Paragraphs>
  <Slides>30</Slides>
  <Notes>0</Notes>
  <HiddenSlides>1</HiddenSlides>
  <MMClips>0</MMClips>
  <ScaleCrop>false</ScaleCrop>
  <HeadingPairs>
    <vt:vector size="6" baseType="variant">
      <vt:variant>
        <vt:lpstr>Fontes usadas</vt:lpstr>
      </vt:variant>
      <vt:variant>
        <vt:i4>10</vt:i4>
      </vt:variant>
      <vt:variant>
        <vt:lpstr>Tema</vt:lpstr>
      </vt:variant>
      <vt:variant>
        <vt:i4>1</vt:i4>
      </vt:variant>
      <vt:variant>
        <vt:lpstr>Títulos de slides</vt:lpstr>
      </vt:variant>
      <vt:variant>
        <vt:i4>30</vt:i4>
      </vt:variant>
    </vt:vector>
  </HeadingPairs>
  <TitlesOfParts>
    <vt:vector size="41" baseType="lpstr">
      <vt:lpstr>Abadi</vt:lpstr>
      <vt:lpstr>Arial</vt:lpstr>
      <vt:lpstr>Arial Black</vt:lpstr>
      <vt:lpstr>Calibri</vt:lpstr>
      <vt:lpstr>Calibri Light</vt:lpstr>
      <vt:lpstr>Georgia</vt:lpstr>
      <vt:lpstr>Helvetica Neue</vt:lpstr>
      <vt:lpstr>TimesNewRomanPSMT</vt:lpstr>
      <vt:lpstr>Verdana</vt:lpstr>
      <vt:lpstr>Wingdings</vt:lpstr>
      <vt:lpstr>Tema do Office</vt:lpstr>
      <vt:lpstr>LALINET CAL/VAL for EarthCARE Atmospheric Lidar Instrument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LALINET CAL/VAL for EarthCARE Atmospheric Lidar Instrument</dc:title>
  <dc:creator>Eduardo Landulfo</dc:creator>
  <cp:lastModifiedBy>Eduardo Landulfo</cp:lastModifiedBy>
  <cp:revision>21</cp:revision>
  <dcterms:created xsi:type="dcterms:W3CDTF">2021-08-18T20:20:44Z</dcterms:created>
  <dcterms:modified xsi:type="dcterms:W3CDTF">2021-08-24T14:46:17Z</dcterms:modified>
</cp:coreProperties>
</file>