
<file path=[Content_Types].xml><?xml version="1.0" encoding="utf-8"?>
<Types xmlns="http://schemas.openxmlformats.org/package/2006/content-types">
  <Default Extension="bin" ContentType="application/vnd.openxmlformats-officedocument.oleObject"/>
  <Default Extension="png" ContentType="image/png"/>
  <Default Extension="tmp"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handoutMasterIdLst>
    <p:handoutMasterId r:id="rId15"/>
  </p:handoutMasterIdLst>
  <p:sldIdLst>
    <p:sldId id="314" r:id="rId5"/>
    <p:sldId id="338" r:id="rId6"/>
    <p:sldId id="339" r:id="rId7"/>
    <p:sldId id="346" r:id="rId8"/>
    <p:sldId id="341" r:id="rId9"/>
    <p:sldId id="342" r:id="rId10"/>
    <p:sldId id="347" r:id="rId11"/>
    <p:sldId id="348" r:id="rId12"/>
    <p:sldId id="329" r:id="rId13"/>
  </p:sldIdLst>
  <p:sldSz cx="9144000" cy="5715000" type="screen16x10"/>
  <p:notesSz cx="6856413" cy="9750425"/>
  <p:defaultTextStyle>
    <a:defPPr>
      <a:defRPr lang="en-US"/>
    </a:defPPr>
    <a:lvl1pPr algn="ctr" rtl="0" fontAlgn="base">
      <a:spcBef>
        <a:spcPct val="50000"/>
      </a:spcBef>
      <a:spcAft>
        <a:spcPct val="0"/>
      </a:spcAft>
      <a:defRPr sz="2000" kern="1200">
        <a:solidFill>
          <a:srgbClr val="FFFFFF"/>
        </a:solidFill>
        <a:latin typeface="Verdana" pitchFamily="34" charset="0"/>
        <a:ea typeface="+mn-ea"/>
        <a:cs typeface="+mn-cs"/>
      </a:defRPr>
    </a:lvl1pPr>
    <a:lvl2pPr marL="457200" algn="ctr" rtl="0" fontAlgn="base">
      <a:spcBef>
        <a:spcPct val="50000"/>
      </a:spcBef>
      <a:spcAft>
        <a:spcPct val="0"/>
      </a:spcAft>
      <a:defRPr sz="2000" kern="1200">
        <a:solidFill>
          <a:srgbClr val="FFFFFF"/>
        </a:solidFill>
        <a:latin typeface="Verdana" pitchFamily="34" charset="0"/>
        <a:ea typeface="+mn-ea"/>
        <a:cs typeface="+mn-cs"/>
      </a:defRPr>
    </a:lvl2pPr>
    <a:lvl3pPr marL="914400" algn="ctr" rtl="0" fontAlgn="base">
      <a:spcBef>
        <a:spcPct val="50000"/>
      </a:spcBef>
      <a:spcAft>
        <a:spcPct val="0"/>
      </a:spcAft>
      <a:defRPr sz="2000" kern="1200">
        <a:solidFill>
          <a:srgbClr val="FFFFFF"/>
        </a:solidFill>
        <a:latin typeface="Verdana" pitchFamily="34" charset="0"/>
        <a:ea typeface="+mn-ea"/>
        <a:cs typeface="+mn-cs"/>
      </a:defRPr>
    </a:lvl3pPr>
    <a:lvl4pPr marL="1371600" algn="ctr" rtl="0" fontAlgn="base">
      <a:spcBef>
        <a:spcPct val="50000"/>
      </a:spcBef>
      <a:spcAft>
        <a:spcPct val="0"/>
      </a:spcAft>
      <a:defRPr sz="2000" kern="1200">
        <a:solidFill>
          <a:srgbClr val="FFFFFF"/>
        </a:solidFill>
        <a:latin typeface="Verdana" pitchFamily="34" charset="0"/>
        <a:ea typeface="+mn-ea"/>
        <a:cs typeface="+mn-cs"/>
      </a:defRPr>
    </a:lvl4pPr>
    <a:lvl5pPr marL="1828800" algn="ctr" rtl="0" fontAlgn="base">
      <a:spcBef>
        <a:spcPct val="50000"/>
      </a:spcBef>
      <a:spcAft>
        <a:spcPct val="0"/>
      </a:spcAft>
      <a:defRPr sz="2000" kern="1200">
        <a:solidFill>
          <a:srgbClr val="FFFFFF"/>
        </a:solidFill>
        <a:latin typeface="Verdana" pitchFamily="34" charset="0"/>
        <a:ea typeface="+mn-ea"/>
        <a:cs typeface="+mn-cs"/>
      </a:defRPr>
    </a:lvl5pPr>
    <a:lvl6pPr marL="2286000" algn="l" defTabSz="914400" rtl="0" eaLnBrk="1" latinLnBrk="0" hangingPunct="1">
      <a:defRPr sz="2000" kern="1200">
        <a:solidFill>
          <a:srgbClr val="FFFFFF"/>
        </a:solidFill>
        <a:latin typeface="Verdana" pitchFamily="34" charset="0"/>
        <a:ea typeface="+mn-ea"/>
        <a:cs typeface="+mn-cs"/>
      </a:defRPr>
    </a:lvl6pPr>
    <a:lvl7pPr marL="2743200" algn="l" defTabSz="914400" rtl="0" eaLnBrk="1" latinLnBrk="0" hangingPunct="1">
      <a:defRPr sz="2000" kern="1200">
        <a:solidFill>
          <a:srgbClr val="FFFFFF"/>
        </a:solidFill>
        <a:latin typeface="Verdana" pitchFamily="34" charset="0"/>
        <a:ea typeface="+mn-ea"/>
        <a:cs typeface="+mn-cs"/>
      </a:defRPr>
    </a:lvl7pPr>
    <a:lvl8pPr marL="3200400" algn="l" defTabSz="914400" rtl="0" eaLnBrk="1" latinLnBrk="0" hangingPunct="1">
      <a:defRPr sz="2000" kern="1200">
        <a:solidFill>
          <a:srgbClr val="FFFFFF"/>
        </a:solidFill>
        <a:latin typeface="Verdana" pitchFamily="34" charset="0"/>
        <a:ea typeface="+mn-ea"/>
        <a:cs typeface="+mn-cs"/>
      </a:defRPr>
    </a:lvl8pPr>
    <a:lvl9pPr marL="3657600" algn="l" defTabSz="914400" rtl="0" eaLnBrk="1" latinLnBrk="0" hangingPunct="1">
      <a:defRPr sz="2000" kern="1200">
        <a:solidFill>
          <a:srgbClr val="FFFFFF"/>
        </a:solidFill>
        <a:latin typeface="Verdana" pitchFamily="34" charset="0"/>
        <a:ea typeface="+mn-ea"/>
        <a:cs typeface="+mn-cs"/>
      </a:defRPr>
    </a:lvl9pPr>
  </p:defaultTextStyle>
  <p:extLst>
    <p:ext uri="{EFAFB233-063F-42B5-8137-9DF3F51BA10A}">
      <p15:sldGuideLst xmlns:p15="http://schemas.microsoft.com/office/powerpoint/2012/main">
        <p15:guide id="1" orient="horz" pos="148">
          <p15:clr>
            <a:srgbClr val="A4A3A4"/>
          </p15:clr>
        </p15:guide>
        <p15:guide id="2" orient="horz" pos="3188">
          <p15:clr>
            <a:srgbClr val="A4A3A4"/>
          </p15:clr>
        </p15:guide>
        <p15:guide id="3" orient="horz" pos="3380">
          <p15:clr>
            <a:srgbClr val="A4A3A4"/>
          </p15:clr>
        </p15:guide>
        <p15:guide id="4" pos="189">
          <p15:clr>
            <a:srgbClr val="A4A3A4"/>
          </p15:clr>
        </p15:guide>
        <p15:guide id="5" pos="1471">
          <p15:clr>
            <a:srgbClr val="A4A3A4"/>
          </p15:clr>
        </p15:guide>
        <p15:guide id="6" pos="2846">
          <p15:clr>
            <a:srgbClr val="A4A3A4"/>
          </p15:clr>
        </p15:guide>
        <p15:guide id="7" pos="4217">
          <p15:clr>
            <a:srgbClr val="A4A3A4"/>
          </p15:clr>
        </p15:guide>
        <p15:guide id="8" pos="4322">
          <p15:clr>
            <a:srgbClr val="A4A3A4"/>
          </p15:clr>
        </p15:guide>
        <p15:guide id="9" pos="5609">
          <p15:clr>
            <a:srgbClr val="A4A3A4"/>
          </p15:clr>
        </p15:guide>
        <p15:guide id="10" pos="1575">
          <p15:clr>
            <a:srgbClr val="A4A3A4"/>
          </p15:clr>
        </p15:guide>
        <p15:guide id="11" pos="2947">
          <p15:clr>
            <a:srgbClr val="A4A3A4"/>
          </p15:clr>
        </p15:guide>
      </p15:sldGuideLst>
    </p:ext>
    <p:ext uri="{2D200454-40CA-4A62-9FC3-DE9A4176ACB9}">
      <p15:notesGuideLst xmlns:p15="http://schemas.microsoft.com/office/powerpoint/2012/main">
        <p15:guide id="1" orient="horz" pos="3071">
          <p15:clr>
            <a:srgbClr val="A4A3A4"/>
          </p15:clr>
        </p15:guide>
        <p15:guide id="2" pos="215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EB4E3"/>
    <a:srgbClr val="F9E7E8"/>
    <a:srgbClr val="DF0024"/>
    <a:srgbClr val="8B8D8E"/>
    <a:srgbClr val="FFFFFF"/>
    <a:srgbClr val="FFFF00"/>
    <a:srgbClr val="3366CC"/>
    <a:srgbClr val="000099"/>
    <a:srgbClr val="FFFFCC"/>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63" autoAdjust="0"/>
    <p:restoredTop sz="94660"/>
  </p:normalViewPr>
  <p:slideViewPr>
    <p:cSldViewPr snapToGrid="0" snapToObjects="1" showGuides="1">
      <p:cViewPr varScale="1">
        <p:scale>
          <a:sx n="90" d="100"/>
          <a:sy n="90" d="100"/>
        </p:scale>
        <p:origin x="496" y="68"/>
      </p:cViewPr>
      <p:guideLst>
        <p:guide orient="horz" pos="148"/>
        <p:guide orient="horz" pos="3188"/>
        <p:guide orient="horz" pos="3380"/>
        <p:guide pos="189"/>
        <p:guide pos="1471"/>
        <p:guide pos="2846"/>
        <p:guide pos="4217"/>
        <p:guide pos="4322"/>
        <p:guide pos="5609"/>
        <p:guide pos="1575"/>
        <p:guide pos="294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54" d="100"/>
          <a:sy n="54" d="100"/>
        </p:scale>
        <p:origin x="2444" y="48"/>
      </p:cViewPr>
      <p:guideLst>
        <p:guide orient="horz" pos="3071"/>
        <p:guide pos="215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0466" name="Rectangle 2"/>
          <p:cNvSpPr>
            <a:spLocks noGrp="1" noChangeArrowheads="1"/>
          </p:cNvSpPr>
          <p:nvPr>
            <p:ph type="hdr" sz="quarter"/>
          </p:nvPr>
        </p:nvSpPr>
        <p:spPr bwMode="auto">
          <a:xfrm>
            <a:off x="0" y="0"/>
            <a:ext cx="297180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67" tIns="46434" rIns="92867" bIns="46434" numCol="1" anchor="t" anchorCtr="0" compatLnSpc="1">
            <a:prstTxWarp prst="textNoShape">
              <a:avLst/>
            </a:prstTxWarp>
          </a:bodyPr>
          <a:lstStyle>
            <a:lvl1pPr algn="l" defTabSz="928688">
              <a:spcBef>
                <a:spcPct val="0"/>
              </a:spcBef>
              <a:defRPr sz="900">
                <a:solidFill>
                  <a:schemeClr val="tx1"/>
                </a:solidFill>
              </a:defRPr>
            </a:lvl1pPr>
          </a:lstStyle>
          <a:p>
            <a:endParaRPr lang="en-US" altLang="es-ES"/>
          </a:p>
        </p:txBody>
      </p:sp>
      <p:sp>
        <p:nvSpPr>
          <p:cNvPr id="190467" name="Rectangle 3"/>
          <p:cNvSpPr>
            <a:spLocks noGrp="1" noChangeArrowheads="1"/>
          </p:cNvSpPr>
          <p:nvPr>
            <p:ph type="dt" sz="quarter" idx="1"/>
          </p:nvPr>
        </p:nvSpPr>
        <p:spPr bwMode="auto">
          <a:xfrm>
            <a:off x="3884613" y="0"/>
            <a:ext cx="297180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67" tIns="46434" rIns="92867" bIns="46434" numCol="1" anchor="t" anchorCtr="0" compatLnSpc="1">
            <a:prstTxWarp prst="textNoShape">
              <a:avLst/>
            </a:prstTxWarp>
          </a:bodyPr>
          <a:lstStyle>
            <a:lvl1pPr algn="r" defTabSz="928688">
              <a:spcBef>
                <a:spcPct val="0"/>
              </a:spcBef>
              <a:defRPr sz="900">
                <a:solidFill>
                  <a:schemeClr val="tx1"/>
                </a:solidFill>
              </a:defRPr>
            </a:lvl1pPr>
          </a:lstStyle>
          <a:p>
            <a:r>
              <a:rPr lang="en-US" altLang="es-ES"/>
              <a:t> </a:t>
            </a:r>
          </a:p>
        </p:txBody>
      </p:sp>
      <p:sp>
        <p:nvSpPr>
          <p:cNvPr id="190468" name="Rectangle 4"/>
          <p:cNvSpPr>
            <a:spLocks noGrp="1" noChangeArrowheads="1"/>
          </p:cNvSpPr>
          <p:nvPr>
            <p:ph type="ftr" sz="quarter" idx="2"/>
          </p:nvPr>
        </p:nvSpPr>
        <p:spPr bwMode="auto">
          <a:xfrm>
            <a:off x="0" y="9263063"/>
            <a:ext cx="2971800" cy="48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67" tIns="46434" rIns="92867" bIns="46434" numCol="1" anchor="b" anchorCtr="0" compatLnSpc="1">
            <a:prstTxWarp prst="textNoShape">
              <a:avLst/>
            </a:prstTxWarp>
          </a:bodyPr>
          <a:lstStyle>
            <a:lvl1pPr defTabSz="928688">
              <a:spcBef>
                <a:spcPct val="0"/>
              </a:spcBef>
              <a:defRPr sz="900">
                <a:solidFill>
                  <a:schemeClr val="tx1"/>
                </a:solidFill>
              </a:defRPr>
            </a:lvl1pPr>
          </a:lstStyle>
          <a:p>
            <a:r>
              <a:rPr lang="es-ES" altLang="es-ES" sz="1200"/>
              <a:t> </a:t>
            </a:r>
            <a:r>
              <a:rPr lang="es-ES" altLang="es-ES"/>
              <a:t>© GMV, 2006 Propiedad de GMV</a:t>
            </a:r>
          </a:p>
          <a:p>
            <a:pPr>
              <a:spcBef>
                <a:spcPct val="50000"/>
              </a:spcBef>
            </a:pPr>
            <a:r>
              <a:rPr lang="es-ES" altLang="es-ES"/>
              <a:t>Todos los derechos reservados</a:t>
            </a:r>
          </a:p>
        </p:txBody>
      </p:sp>
      <p:sp>
        <p:nvSpPr>
          <p:cNvPr id="190469" name="Rectangle 5"/>
          <p:cNvSpPr>
            <a:spLocks noGrp="1" noChangeArrowheads="1"/>
          </p:cNvSpPr>
          <p:nvPr>
            <p:ph type="sldNum" sz="quarter" idx="3"/>
          </p:nvPr>
        </p:nvSpPr>
        <p:spPr bwMode="auto">
          <a:xfrm>
            <a:off x="3884613" y="9263063"/>
            <a:ext cx="2971800" cy="48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67" tIns="46434" rIns="92867" bIns="46434" numCol="1" anchor="b" anchorCtr="0" compatLnSpc="1">
            <a:prstTxWarp prst="textNoShape">
              <a:avLst/>
            </a:prstTxWarp>
          </a:bodyPr>
          <a:lstStyle>
            <a:lvl1pPr algn="r" defTabSz="928688">
              <a:spcBef>
                <a:spcPct val="0"/>
              </a:spcBef>
              <a:defRPr sz="900">
                <a:solidFill>
                  <a:schemeClr val="tx1"/>
                </a:solidFill>
              </a:defRPr>
            </a:lvl1pPr>
          </a:lstStyle>
          <a:p>
            <a:r>
              <a:rPr lang="es-ES" altLang="es-ES"/>
              <a:t>Página </a:t>
            </a:r>
            <a:fld id="{D960A617-6078-412C-866D-D5949D2A09F5}" type="slidenum">
              <a:rPr lang="es-ES" altLang="es-ES"/>
              <a:pPr/>
              <a:t>‹#›</a:t>
            </a:fld>
            <a:endParaRPr lang="es-ES" altLang="es-ES"/>
          </a:p>
        </p:txBody>
      </p:sp>
      <p:pic>
        <p:nvPicPr>
          <p:cNvPr id="190471" name="Picture 7" descr="Logo-GMV"/>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0513" y="114300"/>
            <a:ext cx="1322387" cy="492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90993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67" tIns="46434" rIns="92867" bIns="46434" numCol="1" anchor="t" anchorCtr="0" compatLnSpc="1">
            <a:prstTxWarp prst="textNoShape">
              <a:avLst/>
            </a:prstTxWarp>
          </a:bodyPr>
          <a:lstStyle>
            <a:lvl1pPr algn="l" defTabSz="928688">
              <a:spcBef>
                <a:spcPct val="0"/>
              </a:spcBef>
              <a:defRPr sz="1200">
                <a:solidFill>
                  <a:schemeClr val="tx1"/>
                </a:solidFill>
                <a:latin typeface="Myriad Landor" pitchFamily="1" charset="0"/>
              </a:defRPr>
            </a:lvl1pPr>
          </a:lstStyle>
          <a:p>
            <a:endParaRPr lang="en-US" altLang="es-ES"/>
          </a:p>
        </p:txBody>
      </p:sp>
      <p:sp>
        <p:nvSpPr>
          <p:cNvPr id="10243" name="Rectangle 3"/>
          <p:cNvSpPr>
            <a:spLocks noGrp="1" noChangeArrowheads="1"/>
          </p:cNvSpPr>
          <p:nvPr>
            <p:ph type="dt" idx="1"/>
          </p:nvPr>
        </p:nvSpPr>
        <p:spPr bwMode="auto">
          <a:xfrm>
            <a:off x="3884613" y="0"/>
            <a:ext cx="297180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67" tIns="46434" rIns="92867" bIns="46434" numCol="1" anchor="t" anchorCtr="0" compatLnSpc="1">
            <a:prstTxWarp prst="textNoShape">
              <a:avLst/>
            </a:prstTxWarp>
          </a:bodyPr>
          <a:lstStyle>
            <a:lvl1pPr algn="r" defTabSz="928688">
              <a:spcBef>
                <a:spcPct val="0"/>
              </a:spcBef>
              <a:defRPr sz="1200">
                <a:solidFill>
                  <a:schemeClr val="tx1"/>
                </a:solidFill>
                <a:latin typeface="Myriad Landor" pitchFamily="1" charset="0"/>
              </a:defRPr>
            </a:lvl1pPr>
          </a:lstStyle>
          <a:p>
            <a:endParaRPr lang="en-US" altLang="es-ES"/>
          </a:p>
        </p:txBody>
      </p:sp>
      <p:sp>
        <p:nvSpPr>
          <p:cNvPr id="10244" name="Rectangle 4"/>
          <p:cNvSpPr>
            <a:spLocks noGrp="1" noRot="1" noChangeAspect="1" noChangeArrowheads="1" noTextEdit="1"/>
          </p:cNvSpPr>
          <p:nvPr>
            <p:ph type="sldImg" idx="2"/>
          </p:nvPr>
        </p:nvSpPr>
        <p:spPr bwMode="auto">
          <a:xfrm>
            <a:off x="504825" y="731838"/>
            <a:ext cx="5846763" cy="3656012"/>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45" name="Rectangle 5"/>
          <p:cNvSpPr>
            <a:spLocks noGrp="1" noChangeArrowheads="1"/>
          </p:cNvSpPr>
          <p:nvPr>
            <p:ph type="body" sz="quarter" idx="3"/>
          </p:nvPr>
        </p:nvSpPr>
        <p:spPr bwMode="auto">
          <a:xfrm>
            <a:off x="917575" y="4632325"/>
            <a:ext cx="5021263" cy="438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es-ES" smtClean="0"/>
              <a:t>Click to edit Master text styles</a:t>
            </a:r>
          </a:p>
          <a:p>
            <a:pPr lvl="1"/>
            <a:r>
              <a:rPr lang="en-US" altLang="es-ES" smtClean="0"/>
              <a:t>Second level</a:t>
            </a:r>
          </a:p>
          <a:p>
            <a:pPr lvl="2"/>
            <a:r>
              <a:rPr lang="en-US" altLang="es-ES" smtClean="0"/>
              <a:t>Third level</a:t>
            </a:r>
          </a:p>
          <a:p>
            <a:pPr lvl="3"/>
            <a:r>
              <a:rPr lang="en-US" altLang="es-ES" smtClean="0"/>
              <a:t>Fourth level</a:t>
            </a:r>
          </a:p>
          <a:p>
            <a:pPr lvl="4"/>
            <a:r>
              <a:rPr lang="en-US" altLang="es-ES" smtClean="0"/>
              <a:t>Fifth level</a:t>
            </a:r>
          </a:p>
        </p:txBody>
      </p:sp>
      <p:sp>
        <p:nvSpPr>
          <p:cNvPr id="10246" name="Rectangle 6"/>
          <p:cNvSpPr>
            <a:spLocks noGrp="1" noChangeArrowheads="1"/>
          </p:cNvSpPr>
          <p:nvPr>
            <p:ph type="ftr" sz="quarter" idx="4"/>
          </p:nvPr>
        </p:nvSpPr>
        <p:spPr bwMode="auto">
          <a:xfrm>
            <a:off x="0" y="9263063"/>
            <a:ext cx="2971800" cy="48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67" tIns="46434" rIns="92867" bIns="46434" numCol="1" anchor="b" anchorCtr="0" compatLnSpc="1">
            <a:prstTxWarp prst="textNoShape">
              <a:avLst/>
            </a:prstTxWarp>
          </a:bodyPr>
          <a:lstStyle>
            <a:lvl1pPr algn="l" defTabSz="928688">
              <a:spcBef>
                <a:spcPct val="0"/>
              </a:spcBef>
              <a:defRPr sz="1200">
                <a:solidFill>
                  <a:schemeClr val="tx1"/>
                </a:solidFill>
                <a:latin typeface="Myriad Landor" pitchFamily="1" charset="0"/>
              </a:defRPr>
            </a:lvl1pPr>
          </a:lstStyle>
          <a:p>
            <a:endParaRPr lang="en-US" altLang="es-ES"/>
          </a:p>
        </p:txBody>
      </p:sp>
      <p:sp>
        <p:nvSpPr>
          <p:cNvPr id="10247" name="Rectangle 7"/>
          <p:cNvSpPr>
            <a:spLocks noGrp="1" noChangeArrowheads="1"/>
          </p:cNvSpPr>
          <p:nvPr>
            <p:ph type="sldNum" sz="quarter" idx="5"/>
          </p:nvPr>
        </p:nvSpPr>
        <p:spPr bwMode="auto">
          <a:xfrm>
            <a:off x="3884613" y="9263063"/>
            <a:ext cx="2971800" cy="48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67" tIns="46434" rIns="92867" bIns="46434" numCol="1" anchor="b" anchorCtr="0" compatLnSpc="1">
            <a:prstTxWarp prst="textNoShape">
              <a:avLst/>
            </a:prstTxWarp>
          </a:bodyPr>
          <a:lstStyle>
            <a:lvl1pPr algn="r" defTabSz="928688">
              <a:spcBef>
                <a:spcPct val="0"/>
              </a:spcBef>
              <a:defRPr sz="1200">
                <a:solidFill>
                  <a:schemeClr val="tx1"/>
                </a:solidFill>
                <a:latin typeface="Myriad Landor" pitchFamily="1" charset="0"/>
              </a:defRPr>
            </a:lvl1pPr>
          </a:lstStyle>
          <a:p>
            <a:fld id="{90BA5AA7-6E52-4D77-B3A6-201E771DF692}" type="slidenum">
              <a:rPr lang="en-US" altLang="es-ES"/>
              <a:pPr/>
              <a:t>‹#›</a:t>
            </a:fld>
            <a:endParaRPr lang="en-US" altLang="es-ES"/>
          </a:p>
        </p:txBody>
      </p:sp>
      <p:pic>
        <p:nvPicPr>
          <p:cNvPr id="10248" name="Picture 8" descr="Logo-GM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513" y="114300"/>
            <a:ext cx="1322387" cy="492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2771108"/>
      </p:ext>
    </p:extLst>
  </p:cSld>
  <p:clrMap bg1="lt1" tx1="dk1" bg2="lt2" tx2="dk2" accent1="accent1" accent2="accent2" accent3="accent3" accent4="accent4" accent5="accent5" accent6="accent6" hlink="hlink" folHlink="folHlink"/>
  <p:notesStyle>
    <a:lvl1pPr algn="l" rtl="0" fontAlgn="base">
      <a:lnSpc>
        <a:spcPct val="95000"/>
      </a:lnSpc>
      <a:spcBef>
        <a:spcPct val="40000"/>
      </a:spcBef>
      <a:spcAft>
        <a:spcPct val="20000"/>
      </a:spcAft>
      <a:defRPr sz="1200" kern="1200">
        <a:solidFill>
          <a:schemeClr val="tx1"/>
        </a:solidFill>
        <a:latin typeface="Myriad Landor" pitchFamily="1" charset="0"/>
        <a:ea typeface="+mn-ea"/>
        <a:cs typeface="+mn-cs"/>
      </a:defRPr>
    </a:lvl1pPr>
    <a:lvl2pPr marL="234950" indent="-233363" algn="l" rtl="0" fontAlgn="base">
      <a:lnSpc>
        <a:spcPct val="95000"/>
      </a:lnSpc>
      <a:spcBef>
        <a:spcPct val="20000"/>
      </a:spcBef>
      <a:spcAft>
        <a:spcPct val="0"/>
      </a:spcAft>
      <a:buChar char="–"/>
      <a:defRPr sz="1200" kern="1200">
        <a:solidFill>
          <a:schemeClr val="tx1"/>
        </a:solidFill>
        <a:latin typeface="Myriad Landor" pitchFamily="1" charset="0"/>
        <a:ea typeface="+mn-ea"/>
        <a:cs typeface="+mn-cs"/>
      </a:defRPr>
    </a:lvl2pPr>
    <a:lvl3pPr marL="457200" indent="-220663" algn="l" rtl="0" fontAlgn="base">
      <a:lnSpc>
        <a:spcPct val="95000"/>
      </a:lnSpc>
      <a:spcBef>
        <a:spcPct val="20000"/>
      </a:spcBef>
      <a:spcAft>
        <a:spcPct val="0"/>
      </a:spcAft>
      <a:buChar char="–"/>
      <a:defRPr sz="1200" kern="1200">
        <a:solidFill>
          <a:schemeClr val="tx1"/>
        </a:solidFill>
        <a:latin typeface="Myriad Landor" pitchFamily="1" charset="0"/>
        <a:ea typeface="+mn-ea"/>
        <a:cs typeface="+mn-cs"/>
      </a:defRPr>
    </a:lvl3pPr>
    <a:lvl4pPr marL="692150" indent="-233363" algn="l" rtl="0" fontAlgn="base">
      <a:lnSpc>
        <a:spcPct val="95000"/>
      </a:lnSpc>
      <a:spcBef>
        <a:spcPct val="20000"/>
      </a:spcBef>
      <a:spcAft>
        <a:spcPct val="0"/>
      </a:spcAft>
      <a:buChar char="–"/>
      <a:defRPr sz="1000" kern="1200">
        <a:solidFill>
          <a:schemeClr val="tx1"/>
        </a:solidFill>
        <a:latin typeface="Myriad Landor" pitchFamily="1" charset="0"/>
        <a:ea typeface="+mn-ea"/>
        <a:cs typeface="+mn-cs"/>
      </a:defRPr>
    </a:lvl4pPr>
    <a:lvl5pPr marL="887413" indent="-193675" algn="l" rtl="0" fontAlgn="base">
      <a:lnSpc>
        <a:spcPct val="95000"/>
      </a:lnSpc>
      <a:spcBef>
        <a:spcPct val="20000"/>
      </a:spcBef>
      <a:spcAft>
        <a:spcPct val="0"/>
      </a:spcAft>
      <a:buChar char="–"/>
      <a:defRPr sz="1000" kern="1200">
        <a:solidFill>
          <a:schemeClr val="tx1"/>
        </a:solidFill>
        <a:latin typeface="Myriad Landor" pitchFamily="1"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77F5EB-25FD-4029-81CD-F43A097B01BF}" type="slidenum">
              <a:rPr lang="en-US" altLang="es-ES"/>
              <a:pPr/>
              <a:t>1</a:t>
            </a:fld>
            <a:endParaRPr lang="en-US" altLang="es-ES"/>
          </a:p>
        </p:txBody>
      </p:sp>
      <p:sp>
        <p:nvSpPr>
          <p:cNvPr id="1682434" name="Rectangle 2"/>
          <p:cNvSpPr>
            <a:spLocks noGrp="1" noRot="1" noChangeAspect="1" noChangeArrowheads="1" noTextEdit="1"/>
          </p:cNvSpPr>
          <p:nvPr>
            <p:ph type="sldImg"/>
          </p:nvPr>
        </p:nvSpPr>
        <p:spPr>
          <a:xfrm>
            <a:off x="501650" y="812800"/>
            <a:ext cx="5854700" cy="3659188"/>
          </a:xfrm>
          <a:ln/>
        </p:spPr>
      </p:sp>
      <p:sp>
        <p:nvSpPr>
          <p:cNvPr id="1682435" name="Rectangle 3"/>
          <p:cNvSpPr>
            <a:spLocks noGrp="1" noChangeArrowheads="1"/>
          </p:cNvSpPr>
          <p:nvPr>
            <p:ph type="body" idx="1"/>
          </p:nvPr>
        </p:nvSpPr>
        <p:spPr>
          <a:xfrm>
            <a:off x="455613" y="4630738"/>
            <a:ext cx="5945187" cy="4387850"/>
          </a:xfrm>
        </p:spPr>
        <p:txBody>
          <a:bodyPr lIns="90269" tIns="45134" rIns="90269" bIns="45134"/>
          <a:lstStyle/>
          <a:p>
            <a:pPr marL="571500" indent="-571500"/>
            <a:endParaRPr lang="es-ES" altLang="es-ES"/>
          </a:p>
        </p:txBody>
      </p:sp>
    </p:spTree>
    <p:extLst>
      <p:ext uri="{BB962C8B-B14F-4D97-AF65-F5344CB8AC3E}">
        <p14:creationId xmlns:p14="http://schemas.microsoft.com/office/powerpoint/2010/main" val="241113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ts val="1200"/>
              </a:lnSpc>
              <a:spcAft>
                <a:spcPts val="0"/>
              </a:spcAft>
            </a:pPr>
            <a:r>
              <a:rPr lang="en-GB" sz="1200" dirty="0" smtClean="0">
                <a:effectLst/>
                <a:latin typeface="Georgia" panose="02040502050405020303" pitchFamily="18" charset="0"/>
                <a:ea typeface="Times New Roman" panose="02020603050405020304" pitchFamily="18" charset="0"/>
                <a:cs typeface="Times New Roman" panose="02020603050405020304" pitchFamily="18" charset="0"/>
              </a:rPr>
              <a:t>Whenever ATLID and MSI CTHs over cold surfaces are not consistent, ATLID prevails and the cloud cover and CTH used in the processing (parallax detection and reference level determination) are changed accordingly. </a:t>
            </a:r>
            <a:endParaRPr lang="en-GB" sz="900" dirty="0" smtClean="0">
              <a:effectLst/>
              <a:latin typeface="Georgia" panose="02040502050405020303" pitchFamily="18" charset="0"/>
              <a:ea typeface="Times New Roman" panose="02020603050405020304" pitchFamily="18" charset="0"/>
              <a:cs typeface="Times New Roman" panose="02020603050405020304" pitchFamily="18" charset="0"/>
            </a:endParaRPr>
          </a:p>
          <a:p>
            <a:pPr algn="just">
              <a:lnSpc>
                <a:spcPts val="1200"/>
              </a:lnSpc>
              <a:spcAft>
                <a:spcPts val="0"/>
              </a:spcAft>
            </a:pPr>
            <a:r>
              <a:rPr lang="en-GB" sz="1200" dirty="0" smtClean="0">
                <a:effectLst/>
                <a:latin typeface="Georgia" panose="02040502050405020303" pitchFamily="18" charset="0"/>
                <a:ea typeface="Times New Roman" panose="02020603050405020304" pitchFamily="18" charset="0"/>
                <a:cs typeface="Times New Roman" panose="02020603050405020304" pitchFamily="18" charset="0"/>
              </a:rPr>
              <a:t> </a:t>
            </a:r>
            <a:endParaRPr lang="en-GB" sz="900" dirty="0" smtClean="0">
              <a:effectLst/>
              <a:latin typeface="Georgia" panose="02040502050405020303" pitchFamily="18" charset="0"/>
              <a:ea typeface="Times New Roman" panose="02020603050405020304" pitchFamily="18"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n-GB" sz="1200" dirty="0" smtClean="0">
                <a:effectLst/>
                <a:latin typeface="Georgia" panose="02040502050405020303" pitchFamily="18" charset="0"/>
                <a:ea typeface="Times New Roman" panose="02020603050405020304" pitchFamily="18" charset="0"/>
                <a:cs typeface="Times New Roman" panose="02020603050405020304" pitchFamily="18" charset="0"/>
              </a:rPr>
              <a:t>If MSI does not detect the cloud according to ATLID retrievals (A-CTH &gt; 0 and M-CTH = 0)</a:t>
            </a:r>
            <a:endParaRPr lang="en-GB" sz="1100" dirty="0" smtClean="0">
              <a:effectLst/>
              <a:latin typeface="Cambria" panose="02040503050406030204" pitchFamily="18" charset="0"/>
              <a:ea typeface="Cambria" panose="02040503050406030204" pitchFamily="18" charset="0"/>
              <a:cs typeface="Times New Roman" panose="02020603050405020304" pitchFamily="18" charset="0"/>
            </a:endParaRPr>
          </a:p>
          <a:p>
            <a:pPr marL="742950" lvl="1" indent="-285750" algn="just">
              <a:lnSpc>
                <a:spcPct val="107000"/>
              </a:lnSpc>
              <a:spcAft>
                <a:spcPts val="0"/>
              </a:spcAft>
              <a:buFont typeface="Courier New" panose="02070309020205020404" pitchFamily="49" charset="0"/>
              <a:buChar char="o"/>
            </a:pPr>
            <a:r>
              <a:rPr lang="en-GB" sz="1200" dirty="0" smtClean="0">
                <a:effectLst/>
                <a:latin typeface="Georgia" panose="02040502050405020303" pitchFamily="18" charset="0"/>
                <a:ea typeface="Times New Roman" panose="02020603050405020304" pitchFamily="18" charset="0"/>
                <a:cs typeface="Times New Roman" panose="02020603050405020304" pitchFamily="18" charset="0"/>
              </a:rPr>
              <a:t>MSI misidentifies clouds due to inversions in the atmospheric temperature profile. A cloudy scene with thin clouds is misclassified as clear-sky.</a:t>
            </a:r>
            <a:endParaRPr lang="en-GB" sz="1100" dirty="0" smtClean="0">
              <a:effectLst/>
              <a:latin typeface="Cambria" panose="02040503050406030204" pitchFamily="18" charset="0"/>
              <a:ea typeface="Cambria" panose="02040503050406030204" pitchFamily="18" charset="0"/>
              <a:cs typeface="Times New Roman" panose="02020603050405020304" pitchFamily="18" charset="0"/>
            </a:endParaRPr>
          </a:p>
          <a:p>
            <a:pPr marL="742950" lvl="1" indent="-285750" algn="just">
              <a:lnSpc>
                <a:spcPct val="107000"/>
              </a:lnSpc>
              <a:spcAft>
                <a:spcPts val="0"/>
              </a:spcAft>
              <a:buFont typeface="Courier New" panose="02070309020205020404" pitchFamily="49" charset="0"/>
              <a:buChar char="o"/>
            </a:pPr>
            <a:r>
              <a:rPr lang="en-GB" sz="1200" dirty="0" smtClean="0">
                <a:effectLst/>
                <a:latin typeface="Georgia" panose="02040502050405020303" pitchFamily="18" charset="0"/>
                <a:ea typeface="Times New Roman" panose="02020603050405020304" pitchFamily="18" charset="0"/>
                <a:cs typeface="Times New Roman" panose="02020603050405020304" pitchFamily="18" charset="0"/>
              </a:rPr>
              <a:t>Verification failed. Cloud top and cloud cover are set to undefined. </a:t>
            </a:r>
            <a:endParaRPr lang="en-GB" sz="1100" dirty="0" smtClean="0">
              <a:effectLst/>
              <a:latin typeface="Cambria" panose="02040503050406030204" pitchFamily="18" charset="0"/>
              <a:ea typeface="Cambria" panose="02040503050406030204" pitchFamily="18" charset="0"/>
              <a:cs typeface="Times New Roman" panose="02020603050405020304" pitchFamily="18" charset="0"/>
            </a:endParaRPr>
          </a:p>
          <a:p>
            <a:pPr marL="742950" lvl="1" indent="-285750" algn="just">
              <a:lnSpc>
                <a:spcPct val="107000"/>
              </a:lnSpc>
              <a:spcAft>
                <a:spcPts val="0"/>
              </a:spcAft>
              <a:buFont typeface="Courier New" panose="02070309020205020404" pitchFamily="49" charset="0"/>
              <a:buChar char="o"/>
            </a:pPr>
            <a:r>
              <a:rPr lang="en-GB" sz="1200" dirty="0" smtClean="0">
                <a:effectLst/>
                <a:latin typeface="Georgia" panose="02040502050405020303" pitchFamily="18" charset="0"/>
                <a:ea typeface="Times New Roman" panose="02020603050405020304" pitchFamily="18" charset="0"/>
                <a:cs typeface="Times New Roman" panose="02020603050405020304" pitchFamily="18" charset="0"/>
              </a:rPr>
              <a:t>The scene cannot be defined for the ADM. Thus, the BBR sample is not processed.</a:t>
            </a:r>
            <a:endParaRPr lang="en-GB" sz="1100" dirty="0" smtClean="0">
              <a:effectLst/>
              <a:latin typeface="Cambria" panose="02040503050406030204" pitchFamily="18" charset="0"/>
              <a:ea typeface="Cambria" panose="02040503050406030204" pitchFamily="18" charset="0"/>
              <a:cs typeface="Times New Roman" panose="02020603050405020304" pitchFamily="18" charset="0"/>
            </a:endParaRPr>
          </a:p>
          <a:p>
            <a:pPr marL="342900" lvl="0" indent="-342900" algn="just">
              <a:lnSpc>
                <a:spcPct val="107000"/>
              </a:lnSpc>
              <a:spcAft>
                <a:spcPts val="0"/>
              </a:spcAft>
              <a:buFont typeface="Symbol" panose="05050102010706020507" pitchFamily="18" charset="2"/>
              <a:buChar char=""/>
            </a:pPr>
            <a:r>
              <a:rPr lang="en-GB" sz="1200" dirty="0" smtClean="0">
                <a:effectLst/>
                <a:latin typeface="Georgia" panose="02040502050405020303" pitchFamily="18" charset="0"/>
                <a:ea typeface="Times New Roman" panose="02020603050405020304" pitchFamily="18" charset="0"/>
                <a:cs typeface="Times New Roman" panose="02020603050405020304" pitchFamily="18" charset="0"/>
              </a:rPr>
              <a:t>If MSI detects a non-existent cloud according to ATLID retrievals (A-CTH = 0 and M-CTH &gt; 0)</a:t>
            </a:r>
            <a:endParaRPr lang="en-GB" sz="1100" dirty="0" smtClean="0">
              <a:effectLst/>
              <a:latin typeface="Cambria" panose="02040503050406030204" pitchFamily="18" charset="0"/>
              <a:ea typeface="Cambria" panose="02040503050406030204" pitchFamily="18" charset="0"/>
              <a:cs typeface="Times New Roman" panose="02020603050405020304" pitchFamily="18" charset="0"/>
            </a:endParaRPr>
          </a:p>
          <a:p>
            <a:pPr marL="742950" lvl="1" indent="-285750" algn="just">
              <a:lnSpc>
                <a:spcPct val="107000"/>
              </a:lnSpc>
              <a:spcAft>
                <a:spcPts val="0"/>
              </a:spcAft>
              <a:buFont typeface="Courier New" panose="02070309020205020404" pitchFamily="49" charset="0"/>
              <a:buChar char="o"/>
            </a:pPr>
            <a:r>
              <a:rPr lang="en-GB" sz="1200" dirty="0" smtClean="0">
                <a:effectLst/>
                <a:latin typeface="Georgia" panose="02040502050405020303" pitchFamily="18" charset="0"/>
                <a:ea typeface="Times New Roman" panose="02020603050405020304" pitchFamily="18" charset="0"/>
                <a:cs typeface="Times New Roman" panose="02020603050405020304" pitchFamily="18" charset="0"/>
              </a:rPr>
              <a:t>MSI misidentifies snow/ice scene due to similar reflectivity</a:t>
            </a:r>
            <a:endParaRPr lang="en-GB" sz="1100" dirty="0" smtClean="0">
              <a:effectLst/>
              <a:latin typeface="Cambria" panose="02040503050406030204" pitchFamily="18" charset="0"/>
              <a:ea typeface="Cambria" panose="02040503050406030204" pitchFamily="18" charset="0"/>
              <a:cs typeface="Times New Roman" panose="02020603050405020304" pitchFamily="18" charset="0"/>
            </a:endParaRPr>
          </a:p>
          <a:p>
            <a:pPr marL="742950" lvl="1" indent="-285750" algn="just">
              <a:lnSpc>
                <a:spcPct val="107000"/>
              </a:lnSpc>
              <a:spcAft>
                <a:spcPts val="0"/>
              </a:spcAft>
              <a:buFont typeface="Courier New" panose="02070309020205020404" pitchFamily="49" charset="0"/>
              <a:buChar char="o"/>
            </a:pPr>
            <a:r>
              <a:rPr lang="en-GB" sz="1200" dirty="0" smtClean="0">
                <a:effectLst/>
                <a:latin typeface="Georgia" panose="02040502050405020303" pitchFamily="18" charset="0"/>
                <a:ea typeface="Times New Roman" panose="02020603050405020304" pitchFamily="18" charset="0"/>
                <a:cs typeface="Times New Roman" panose="02020603050405020304" pitchFamily="18" charset="0"/>
              </a:rPr>
              <a:t>Verification failed. CTH and cloud cover are set to 0. </a:t>
            </a:r>
            <a:endParaRPr lang="en-GB" sz="1100" dirty="0" smtClean="0">
              <a:effectLst/>
              <a:latin typeface="Cambria" panose="02040503050406030204" pitchFamily="18" charset="0"/>
              <a:ea typeface="Cambria" panose="02040503050406030204" pitchFamily="18" charset="0"/>
              <a:cs typeface="Times New Roman" panose="02020603050405020304" pitchFamily="18" charset="0"/>
            </a:endParaRPr>
          </a:p>
          <a:p>
            <a:pPr marL="742950" lvl="1" indent="-285750" algn="just">
              <a:lnSpc>
                <a:spcPct val="107000"/>
              </a:lnSpc>
              <a:spcAft>
                <a:spcPts val="800"/>
              </a:spcAft>
              <a:buFont typeface="Courier New" panose="02070309020205020404" pitchFamily="49" charset="0"/>
              <a:buChar char="o"/>
            </a:pPr>
            <a:r>
              <a:rPr lang="en-GB" sz="1200" dirty="0" smtClean="0">
                <a:effectLst/>
                <a:latin typeface="Georgia" panose="02040502050405020303" pitchFamily="18" charset="0"/>
                <a:ea typeface="Times New Roman" panose="02020603050405020304" pitchFamily="18" charset="0"/>
                <a:cs typeface="Times New Roman" panose="02020603050405020304" pitchFamily="18" charset="0"/>
              </a:rPr>
              <a:t>Processing of BBR sample continues as clear-sky case.</a:t>
            </a:r>
            <a:endParaRPr lang="en-GB" sz="1100" dirty="0" smtClean="0">
              <a:effectLst/>
              <a:latin typeface="Cambria" panose="02040503050406030204" pitchFamily="18" charset="0"/>
              <a:ea typeface="Cambria" panose="02040503050406030204" pitchFamily="18" charset="0"/>
              <a:cs typeface="Times New Roman" panose="02020603050405020304" pitchFamily="18" charset="0"/>
            </a:endParaRPr>
          </a:p>
          <a:p>
            <a:endParaRPr lang="en-GB" dirty="0"/>
          </a:p>
        </p:txBody>
      </p:sp>
      <p:sp>
        <p:nvSpPr>
          <p:cNvPr id="4" name="Slide Number Placeholder 3"/>
          <p:cNvSpPr>
            <a:spLocks noGrp="1"/>
          </p:cNvSpPr>
          <p:nvPr>
            <p:ph type="sldNum" sz="quarter" idx="10"/>
          </p:nvPr>
        </p:nvSpPr>
        <p:spPr/>
        <p:txBody>
          <a:bodyPr/>
          <a:lstStyle/>
          <a:p>
            <a:fld id="{90BA5AA7-6E52-4D77-B3A6-201E771DF692}" type="slidenum">
              <a:rPr lang="en-US" altLang="es-ES" smtClean="0"/>
              <a:pPr/>
              <a:t>6</a:t>
            </a:fld>
            <a:endParaRPr lang="en-US" altLang="es-ES"/>
          </a:p>
        </p:txBody>
      </p:sp>
    </p:spTree>
    <p:extLst>
      <p:ext uri="{BB962C8B-B14F-4D97-AF65-F5344CB8AC3E}">
        <p14:creationId xmlns:p14="http://schemas.microsoft.com/office/powerpoint/2010/main" val="13876329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vmlDrawing" Target="../drawings/vmlDrawing1.vml"/><Relationship Id="rId6" Type="http://schemas.openxmlformats.org/officeDocument/2006/relationships/image" Target="../media/image5.emf"/><Relationship Id="rId5" Type="http://schemas.openxmlformats.org/officeDocument/2006/relationships/oleObject" Target="../embeddings/oleObject2.bin"/><Relationship Id="rId4" Type="http://schemas.openxmlformats.org/officeDocument/2006/relationships/image" Target="../media/image4.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hyperlink" Target="https://www.linkedin.com/company/gmv" TargetMode="External"/><Relationship Id="rId13" Type="http://schemas.openxmlformats.org/officeDocument/2006/relationships/hyperlink" Target="https://www.youtube.com/user/infoGMV" TargetMode="External"/><Relationship Id="rId3" Type="http://schemas.openxmlformats.org/officeDocument/2006/relationships/image" Target="../media/image7.png"/><Relationship Id="rId7" Type="http://schemas.openxmlformats.org/officeDocument/2006/relationships/image" Target="../media/image9.png"/><Relationship Id="rId12" Type="http://schemas.openxmlformats.org/officeDocument/2006/relationships/image" Target="../media/image12.png"/><Relationship Id="rId2" Type="http://schemas.openxmlformats.org/officeDocument/2006/relationships/image" Target="../media/image6.png"/><Relationship Id="rId16" Type="http://schemas.openxmlformats.org/officeDocument/2006/relationships/image" Target="../media/image14.png"/><Relationship Id="rId1" Type="http://schemas.openxmlformats.org/officeDocument/2006/relationships/slideMaster" Target="../slideMasters/slideMaster1.xml"/><Relationship Id="rId6" Type="http://schemas.openxmlformats.org/officeDocument/2006/relationships/hyperlink" Target="https://twitter.com/infoGMV" TargetMode="External"/><Relationship Id="rId11" Type="http://schemas.openxmlformats.org/officeDocument/2006/relationships/image" Target="../media/image11.png"/><Relationship Id="rId5" Type="http://schemas.openxmlformats.org/officeDocument/2006/relationships/image" Target="../media/image8.png"/><Relationship Id="rId15" Type="http://schemas.openxmlformats.org/officeDocument/2006/relationships/hyperlink" Target="http://www.gmv.com/blog_gmv/language/en/" TargetMode="External"/><Relationship Id="rId10" Type="http://schemas.openxmlformats.org/officeDocument/2006/relationships/hyperlink" Target="http://www.gmv.com/en/RSS" TargetMode="External"/><Relationship Id="rId4" Type="http://schemas.openxmlformats.org/officeDocument/2006/relationships/hyperlink" Target="https://www.facebook.com/infoGMV" TargetMode="External"/><Relationship Id="rId9" Type="http://schemas.openxmlformats.org/officeDocument/2006/relationships/image" Target="../media/image10.png"/><Relationship Id="rId14" Type="http://schemas.openxmlformats.org/officeDocument/2006/relationships/image" Target="../media/image1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p:spTree>
      <p:nvGrpSpPr>
        <p:cNvPr id="1" name=""/>
        <p:cNvGrpSpPr/>
        <p:nvPr/>
      </p:nvGrpSpPr>
      <p:grpSpPr>
        <a:xfrm>
          <a:off x="0" y="0"/>
          <a:ext cx="0" cy="0"/>
          <a:chOff x="0" y="0"/>
          <a:chExt cx="0" cy="0"/>
        </a:xfrm>
      </p:grpSpPr>
      <p:sp>
        <p:nvSpPr>
          <p:cNvPr id="177195" name="Rectangle 43"/>
          <p:cNvSpPr>
            <a:spLocks noGrp="1" noChangeArrowheads="1"/>
          </p:cNvSpPr>
          <p:nvPr>
            <p:ph type="ctrTitle" hasCustomPrompt="1"/>
          </p:nvPr>
        </p:nvSpPr>
        <p:spPr>
          <a:xfrm>
            <a:off x="265114" y="580113"/>
            <a:ext cx="8561387" cy="2124604"/>
          </a:xfrm>
          <a:prstGeom prst="rect">
            <a:avLst/>
          </a:prstGeom>
        </p:spPr>
        <p:txBody>
          <a:bodyPr/>
          <a:lstStyle>
            <a:lvl1pPr>
              <a:lnSpc>
                <a:spcPct val="85000"/>
              </a:lnSpc>
              <a:tabLst/>
              <a:defRPr sz="6000"/>
            </a:lvl1pPr>
          </a:lstStyle>
          <a:p>
            <a:r>
              <a:rPr lang="en-US" altLang="es-ES" sz="6000" dirty="0" smtClean="0"/>
              <a:t>CLICK TO EDIT MASTERTITLE</a:t>
            </a:r>
            <a:endParaRPr lang="en-US" altLang="es-ES" sz="6000" dirty="0"/>
          </a:p>
        </p:txBody>
      </p:sp>
      <p:sp>
        <p:nvSpPr>
          <p:cNvPr id="177196" name="Rectangle 44"/>
          <p:cNvSpPr>
            <a:spLocks noGrp="1" noChangeArrowheads="1"/>
          </p:cNvSpPr>
          <p:nvPr>
            <p:ph type="subTitle" idx="1" hasCustomPrompt="1"/>
          </p:nvPr>
        </p:nvSpPr>
        <p:spPr>
          <a:xfrm>
            <a:off x="285749" y="162071"/>
            <a:ext cx="8540752" cy="534458"/>
          </a:xfrm>
          <a:prstGeom prst="rect">
            <a:avLst/>
          </a:prstGeom>
        </p:spPr>
        <p:txBody>
          <a:bodyPr/>
          <a:lstStyle>
            <a:lvl1pPr>
              <a:lnSpc>
                <a:spcPct val="110000"/>
              </a:lnSpc>
              <a:spcBef>
                <a:spcPct val="0"/>
              </a:spcBef>
              <a:defRPr sz="3000" b="1" baseline="0">
                <a:solidFill>
                  <a:schemeClr val="tx1"/>
                </a:solidFill>
              </a:defRPr>
            </a:lvl1pPr>
          </a:lstStyle>
          <a:p>
            <a:r>
              <a:rPr lang="en-US" altLang="es-ES" sz="3000" b="1" dirty="0" smtClean="0">
                <a:solidFill>
                  <a:schemeClr val="tx1"/>
                </a:solidFill>
              </a:rPr>
              <a:t>CLICK TO EDIT MASTER SUBTITLE</a:t>
            </a:r>
            <a:endParaRPr lang="en-US" altLang="es-ES" sz="3000" b="1" dirty="0">
              <a:solidFill>
                <a:schemeClr val="tx1"/>
              </a:solidFill>
            </a:endParaRPr>
          </a:p>
        </p:txBody>
      </p:sp>
      <p:sp>
        <p:nvSpPr>
          <p:cNvPr id="177203" name="Text Box 51"/>
          <p:cNvSpPr txBox="1">
            <a:spLocks noChangeArrowheads="1"/>
          </p:cNvSpPr>
          <p:nvPr userDrawn="1"/>
        </p:nvSpPr>
        <p:spPr bwMode="auto">
          <a:xfrm>
            <a:off x="300038" y="5007469"/>
            <a:ext cx="1690527" cy="400110"/>
          </a:xfrm>
          <a:prstGeom prst="rect">
            <a:avLst/>
          </a:prstGeom>
          <a:noFill/>
          <a:ln>
            <a:noFill/>
          </a:ln>
          <a:effectLst/>
          <a:extLst>
            <a:ext uri="{909E8E84-426E-40DD-AFC4-6F175D3DCCD1}">
              <a14:hiddenFill xmlns:a14="http://schemas.microsoft.com/office/drawing/2010/main">
                <a:solidFill>
                  <a:srgbClr val="333399"/>
                </a:solidFill>
              </a14:hiddenFill>
            </a:ext>
            <a:ext uri="{91240B29-F687-4F45-9708-019B960494DF}">
              <a14:hiddenLine xmlns:a14="http://schemas.microsoft.com/office/drawing/2010/main" w="9525" cap="rnd">
                <a:solidFill>
                  <a:srgbClr val="000099"/>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rIns="45720">
            <a:spAutoFit/>
          </a:bodyPr>
          <a:lstStyle/>
          <a:p>
            <a:pPr algn="l"/>
            <a:r>
              <a:rPr lang="es-ES" altLang="es-ES" sz="800" i="1" dirty="0" smtClean="0">
                <a:solidFill>
                  <a:schemeClr val="tx1"/>
                </a:solidFill>
              </a:rPr>
              <a:t>© GMV, 2021 </a:t>
            </a:r>
            <a:r>
              <a:rPr lang="en-US" altLang="es-ES" sz="800" i="1" dirty="0" smtClean="0">
                <a:solidFill>
                  <a:schemeClr val="tx1"/>
                </a:solidFill>
              </a:rPr>
              <a:t>Property of GMV</a:t>
            </a:r>
          </a:p>
          <a:p>
            <a:pPr algn="l"/>
            <a:r>
              <a:rPr lang="en-US" altLang="es-ES" sz="800" i="1" dirty="0" smtClean="0">
                <a:solidFill>
                  <a:schemeClr val="tx1"/>
                </a:solidFill>
              </a:rPr>
              <a:t>All rights reserved</a:t>
            </a:r>
            <a:endParaRPr lang="en-US" altLang="es-ES" sz="800" i="1" dirty="0">
              <a:solidFill>
                <a:schemeClr val="tx1"/>
              </a:solidFill>
            </a:endParaRPr>
          </a:p>
        </p:txBody>
      </p:sp>
      <p:pic>
        <p:nvPicPr>
          <p:cNvPr id="6" name="4 Imagen"/>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529513" y="4754563"/>
            <a:ext cx="1622425" cy="93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94B5C711-A072-4667-A80A-D4ECFD6C77ED}" type="datetime1">
              <a:rPr lang="es-ES" altLang="es-ES" sz="800" smtClean="0"/>
              <a:t>11/03/2021</a:t>
            </a:fld>
            <a:endParaRPr lang="en-US" altLang="es-ES" sz="800" dirty="0"/>
          </a:p>
        </p:txBody>
      </p:sp>
      <p:sp>
        <p:nvSpPr>
          <p:cNvPr id="4" name="3 Marcador de número de diapositiva"/>
          <p:cNvSpPr>
            <a:spLocks noGrp="1"/>
          </p:cNvSpPr>
          <p:nvPr>
            <p:ph type="sldNum" sz="quarter" idx="11"/>
          </p:nvPr>
        </p:nvSpPr>
        <p:spPr/>
        <p:txBody>
          <a:bodyPr/>
          <a:lstStyle/>
          <a:p>
            <a:r>
              <a:rPr lang="es-ES" altLang="es-ES" dirty="0" smtClean="0"/>
              <a:t>Página </a:t>
            </a:r>
            <a:fld id="{ADB7B702-0172-47B3-A01D-521A891AF2E3}" type="slidenum">
              <a:rPr lang="es-ES" altLang="es-ES" smtClean="0"/>
              <a:pPr/>
              <a:t>‹#›</a:t>
            </a:fld>
            <a:endParaRPr lang="es-ES" altLang="es-ES" dirty="0"/>
          </a:p>
        </p:txBody>
      </p:sp>
      <p:sp>
        <p:nvSpPr>
          <p:cNvPr id="5" name="4 Marcador de pie de página"/>
          <p:cNvSpPr>
            <a:spLocks noGrp="1"/>
          </p:cNvSpPr>
          <p:nvPr>
            <p:ph type="ftr" sz="quarter" idx="12"/>
          </p:nvPr>
        </p:nvSpPr>
        <p:spPr/>
        <p:txBody>
          <a:bodyPr/>
          <a:lstStyle/>
          <a:p>
            <a:r>
              <a:rPr lang="en-US" altLang="es-ES" dirty="0" err="1" smtClean="0"/>
              <a:t>GMVSupportLibrary</a:t>
            </a:r>
            <a:r>
              <a:rPr lang="en-US" altLang="es-ES" dirty="0" smtClean="0"/>
              <a:t> integration in CLARA processors</a:t>
            </a:r>
            <a:endParaRPr lang="en-US" altLang="es-ES" dirty="0"/>
          </a:p>
        </p:txBody>
      </p:sp>
      <p:sp>
        <p:nvSpPr>
          <p:cNvPr id="14" name="13 Marcador de texto"/>
          <p:cNvSpPr>
            <a:spLocks noGrp="1"/>
          </p:cNvSpPr>
          <p:nvPr>
            <p:ph type="body" sz="quarter" idx="15" hasCustomPrompt="1"/>
          </p:nvPr>
        </p:nvSpPr>
        <p:spPr>
          <a:xfrm rot="16200000">
            <a:off x="-1650481" y="2030633"/>
            <a:ext cx="4454546" cy="819025"/>
          </a:xfrm>
        </p:spPr>
        <p:txBody>
          <a:bodyPr/>
          <a:lstStyle>
            <a:lvl1pPr algn="r">
              <a:defRPr sz="4800" b="1">
                <a:solidFill>
                  <a:srgbClr val="DF0024"/>
                </a:solidFill>
                <a:latin typeface="+mj-lt"/>
              </a:defRPr>
            </a:lvl1pPr>
          </a:lstStyle>
          <a:p>
            <a:pPr lvl="0"/>
            <a:r>
              <a:rPr lang="es-ES" dirty="0" smtClean="0"/>
              <a:t>INDEX</a:t>
            </a:r>
            <a:endParaRPr lang="es-ES" dirty="0"/>
          </a:p>
        </p:txBody>
      </p:sp>
      <p:sp>
        <p:nvSpPr>
          <p:cNvPr id="16" name="15 Marcador de texto"/>
          <p:cNvSpPr>
            <a:spLocks noGrp="1"/>
          </p:cNvSpPr>
          <p:nvPr>
            <p:ph type="body" sz="quarter" idx="16" hasCustomPrompt="1"/>
          </p:nvPr>
        </p:nvSpPr>
        <p:spPr>
          <a:xfrm>
            <a:off x="1393162" y="141837"/>
            <a:ext cx="5301326" cy="2051050"/>
          </a:xfrm>
        </p:spPr>
        <p:txBody>
          <a:bodyPr/>
          <a:lstStyle>
            <a:lvl1pPr marL="0" marR="0" indent="0" algn="l" defTabSz="914400" rtl="0" eaLnBrk="1" fontAlgn="base" latinLnBrk="0" hangingPunct="1">
              <a:lnSpc>
                <a:spcPct val="150000"/>
              </a:lnSpc>
              <a:spcBef>
                <a:spcPts val="0"/>
              </a:spcBef>
              <a:spcAft>
                <a:spcPts val="0"/>
              </a:spcAft>
              <a:buClrTx/>
              <a:buSzTx/>
              <a:buFont typeface="Verdana" panose="020B0604030504040204" pitchFamily="34" charset="0"/>
              <a:buNone/>
              <a:tabLst/>
              <a:defRPr/>
            </a:lvl1pPr>
          </a:lstStyle>
          <a:p>
            <a:pPr lvl="0"/>
            <a:r>
              <a:rPr lang="es-ES" dirty="0" smtClean="0"/>
              <a:t>INDEX 1</a:t>
            </a:r>
            <a:br>
              <a:rPr lang="es-ES" dirty="0" smtClean="0"/>
            </a:br>
            <a:r>
              <a:rPr lang="es-ES" dirty="0" smtClean="0"/>
              <a:t/>
            </a:r>
            <a:br>
              <a:rPr lang="es-ES" dirty="0" smtClean="0"/>
            </a:br>
            <a:r>
              <a:rPr lang="es-ES" dirty="0" smtClean="0"/>
              <a:t>INDEX 2</a:t>
            </a:r>
            <a:br>
              <a:rPr lang="es-ES" dirty="0" smtClean="0"/>
            </a:br>
            <a:r>
              <a:rPr lang="es-ES" dirty="0" smtClean="0"/>
              <a:t/>
            </a:r>
            <a:br>
              <a:rPr lang="es-ES" dirty="0" smtClean="0"/>
            </a:br>
            <a:r>
              <a:rPr lang="es-ES" dirty="0" smtClean="0"/>
              <a:t>INDEX 3</a:t>
            </a:r>
            <a:br>
              <a:rPr lang="es-ES" dirty="0" smtClean="0"/>
            </a:br>
            <a:r>
              <a:rPr lang="es-ES" dirty="0" smtClean="0"/>
              <a:t/>
            </a:r>
            <a:br>
              <a:rPr lang="es-ES" dirty="0" smtClean="0"/>
            </a:br>
            <a:r>
              <a:rPr lang="es-ES" dirty="0" smtClean="0"/>
              <a:t>INDEX 4</a:t>
            </a:r>
          </a:p>
        </p:txBody>
      </p:sp>
    </p:spTree>
    <p:extLst>
      <p:ext uri="{BB962C8B-B14F-4D97-AF65-F5344CB8AC3E}">
        <p14:creationId xmlns:p14="http://schemas.microsoft.com/office/powerpoint/2010/main" val="334886873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p:spTree>
      <p:nvGrpSpPr>
        <p:cNvPr id="1" name=""/>
        <p:cNvGrpSpPr/>
        <p:nvPr/>
      </p:nvGrpSpPr>
      <p:grpSpPr>
        <a:xfrm>
          <a:off x="0" y="0"/>
          <a:ext cx="0" cy="0"/>
          <a:chOff x="0" y="0"/>
          <a:chExt cx="0" cy="0"/>
        </a:xfrm>
      </p:grpSpPr>
      <p:sp>
        <p:nvSpPr>
          <p:cNvPr id="6" name="1 Rectángulo"/>
          <p:cNvSpPr>
            <a:spLocks noChangeArrowheads="1"/>
          </p:cNvSpPr>
          <p:nvPr userDrawn="1"/>
        </p:nvSpPr>
        <p:spPr bwMode="auto">
          <a:xfrm>
            <a:off x="0" y="0"/>
            <a:ext cx="9144000" cy="5715000"/>
          </a:xfrm>
          <a:prstGeom prst="rect">
            <a:avLst/>
          </a:prstGeom>
          <a:solidFill>
            <a:srgbClr val="DF0024"/>
          </a:solidFill>
          <a:ln>
            <a:noFill/>
          </a:ln>
          <a:extLst>
            <a:ext uri="{91240B29-F687-4F45-9708-019B960494DF}">
              <a14:hiddenLine xmlns:a14="http://schemas.microsoft.com/office/drawing/2010/main" w="9525" cap="rnd" algn="ctr">
                <a:solidFill>
                  <a:srgbClr val="000000"/>
                </a:solidFill>
                <a:prstDash val="sysDot"/>
                <a:round/>
                <a:headEnd/>
                <a:tailEnd/>
              </a14:hiddenLine>
            </a:ext>
          </a:extLst>
        </p:spPr>
        <p:txBody>
          <a:bodyPr wrap="none" lIns="45720" rIns="45720" anchor="ctr"/>
          <a:lstStyle>
            <a:lvl1pPr eaLnBrk="0" hangingPunct="0">
              <a:lnSpc>
                <a:spcPct val="95000"/>
              </a:lnSpc>
              <a:spcBef>
                <a:spcPct val="50000"/>
              </a:spcBef>
              <a:spcAft>
                <a:spcPct val="20000"/>
              </a:spcAft>
              <a:buChar char="•"/>
              <a:defRPr sz="2000">
                <a:solidFill>
                  <a:schemeClr val="tx1"/>
                </a:solidFill>
                <a:latin typeface="Avenir LT 45 Book" pitchFamily="2" charset="0"/>
              </a:defRPr>
            </a:lvl1pPr>
            <a:lvl2pPr marL="742950" indent="-285750" eaLnBrk="0" hangingPunct="0">
              <a:lnSpc>
                <a:spcPct val="95000"/>
              </a:lnSpc>
              <a:spcBef>
                <a:spcPct val="20000"/>
              </a:spcBef>
              <a:buClr>
                <a:srgbClr val="8B8D8E"/>
              </a:buClr>
              <a:buSzPct val="80000"/>
              <a:buFont typeface="Wingdings" pitchFamily="2" charset="2"/>
              <a:buChar char="n"/>
              <a:defRPr sz="2000">
                <a:solidFill>
                  <a:schemeClr val="tx1"/>
                </a:solidFill>
                <a:latin typeface="Avenir LT 45 Book" pitchFamily="2" charset="0"/>
              </a:defRPr>
            </a:lvl2pPr>
            <a:lvl3pPr marL="1143000" indent="-228600" eaLnBrk="0" hangingPunct="0">
              <a:lnSpc>
                <a:spcPct val="95000"/>
              </a:lnSpc>
              <a:spcBef>
                <a:spcPct val="25000"/>
              </a:spcBef>
              <a:buChar char="–"/>
              <a:defRPr sz="2400">
                <a:solidFill>
                  <a:schemeClr val="tx1"/>
                </a:solidFill>
                <a:latin typeface="Avenir LT 45 Book" pitchFamily="2" charset="0"/>
              </a:defRPr>
            </a:lvl3pPr>
            <a:lvl4pPr marL="1600200" indent="-228600" eaLnBrk="0" hangingPunct="0">
              <a:lnSpc>
                <a:spcPct val="95000"/>
              </a:lnSpc>
              <a:spcBef>
                <a:spcPct val="25000"/>
              </a:spcBef>
              <a:buSzPct val="70000"/>
              <a:buChar char="•"/>
              <a:defRPr sz="1600">
                <a:solidFill>
                  <a:schemeClr val="tx1"/>
                </a:solidFill>
                <a:latin typeface="Avenir LT 45 Book" pitchFamily="2" charset="0"/>
              </a:defRPr>
            </a:lvl4pPr>
            <a:lvl5pPr marL="2057400" indent="-228600" eaLnBrk="0" hangingPunct="0">
              <a:lnSpc>
                <a:spcPct val="95000"/>
              </a:lnSpc>
              <a:spcBef>
                <a:spcPct val="15000"/>
              </a:spcBef>
              <a:buSzPct val="70000"/>
              <a:buChar char="–"/>
              <a:defRPr sz="1600">
                <a:solidFill>
                  <a:schemeClr val="tx1"/>
                </a:solidFill>
                <a:latin typeface="Avenir LT 45 Book" pitchFamily="2" charset="0"/>
              </a:defRPr>
            </a:lvl5pPr>
            <a:lvl6pPr marL="2514600" indent="-228600" eaLnBrk="0" fontAlgn="base" hangingPunct="0">
              <a:lnSpc>
                <a:spcPct val="95000"/>
              </a:lnSpc>
              <a:spcBef>
                <a:spcPct val="15000"/>
              </a:spcBef>
              <a:spcAft>
                <a:spcPct val="0"/>
              </a:spcAft>
              <a:buSzPct val="70000"/>
              <a:buChar char="–"/>
              <a:defRPr sz="1600">
                <a:solidFill>
                  <a:schemeClr val="tx1"/>
                </a:solidFill>
                <a:latin typeface="Avenir LT 45 Book" pitchFamily="2" charset="0"/>
              </a:defRPr>
            </a:lvl6pPr>
            <a:lvl7pPr marL="2971800" indent="-228600" eaLnBrk="0" fontAlgn="base" hangingPunct="0">
              <a:lnSpc>
                <a:spcPct val="95000"/>
              </a:lnSpc>
              <a:spcBef>
                <a:spcPct val="15000"/>
              </a:spcBef>
              <a:spcAft>
                <a:spcPct val="0"/>
              </a:spcAft>
              <a:buSzPct val="70000"/>
              <a:buChar char="–"/>
              <a:defRPr sz="1600">
                <a:solidFill>
                  <a:schemeClr val="tx1"/>
                </a:solidFill>
                <a:latin typeface="Avenir LT 45 Book" pitchFamily="2" charset="0"/>
              </a:defRPr>
            </a:lvl7pPr>
            <a:lvl8pPr marL="3429000" indent="-228600" eaLnBrk="0" fontAlgn="base" hangingPunct="0">
              <a:lnSpc>
                <a:spcPct val="95000"/>
              </a:lnSpc>
              <a:spcBef>
                <a:spcPct val="15000"/>
              </a:spcBef>
              <a:spcAft>
                <a:spcPct val="0"/>
              </a:spcAft>
              <a:buSzPct val="70000"/>
              <a:buChar char="–"/>
              <a:defRPr sz="1600">
                <a:solidFill>
                  <a:schemeClr val="tx1"/>
                </a:solidFill>
                <a:latin typeface="Avenir LT 45 Book" pitchFamily="2" charset="0"/>
              </a:defRPr>
            </a:lvl8pPr>
            <a:lvl9pPr marL="3886200" indent="-228600" eaLnBrk="0" fontAlgn="base" hangingPunct="0">
              <a:lnSpc>
                <a:spcPct val="95000"/>
              </a:lnSpc>
              <a:spcBef>
                <a:spcPct val="15000"/>
              </a:spcBef>
              <a:spcAft>
                <a:spcPct val="0"/>
              </a:spcAft>
              <a:buSzPct val="70000"/>
              <a:buChar char="–"/>
              <a:defRPr sz="1600">
                <a:solidFill>
                  <a:schemeClr val="tx1"/>
                </a:solidFill>
                <a:latin typeface="Avenir LT 45 Book" pitchFamily="2" charset="0"/>
              </a:defRPr>
            </a:lvl9pPr>
          </a:lstStyle>
          <a:p>
            <a:pPr algn="ctr" eaLnBrk="1" hangingPunct="1">
              <a:lnSpc>
                <a:spcPct val="100000"/>
              </a:lnSpc>
              <a:spcAft>
                <a:spcPct val="0"/>
              </a:spcAft>
              <a:buFontTx/>
              <a:buNone/>
              <a:defRPr/>
            </a:pPr>
            <a:endParaRPr lang="es-ES" altLang="es-ES" smtClean="0">
              <a:solidFill>
                <a:srgbClr val="FFFFFF"/>
              </a:solidFill>
              <a:latin typeface="+mj-lt"/>
            </a:endParaRPr>
          </a:p>
        </p:txBody>
      </p:sp>
      <p:pic>
        <p:nvPicPr>
          <p:cNvPr id="7" name="Picture 91" descr="Z:\Logos\LOGOTIPOS_GMV\GMV_Logo\PhotoshopCS2\RGB\jpgs\GMV_BckgRGBrojo.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710488" y="4856163"/>
            <a:ext cx="1287462"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Marcador de texto"/>
          <p:cNvSpPr>
            <a:spLocks noGrp="1"/>
          </p:cNvSpPr>
          <p:nvPr>
            <p:ph type="body" sz="quarter" idx="10" hasCustomPrompt="1"/>
          </p:nvPr>
        </p:nvSpPr>
        <p:spPr>
          <a:xfrm rot="16200000">
            <a:off x="-2008498" y="2487832"/>
            <a:ext cx="4883779" cy="378014"/>
          </a:xfrm>
        </p:spPr>
        <p:txBody>
          <a:bodyPr/>
          <a:lstStyle>
            <a:lvl1pPr algn="r">
              <a:defRPr sz="3000" b="1"/>
            </a:lvl1pPr>
          </a:lstStyle>
          <a:p>
            <a:pPr lvl="0"/>
            <a:r>
              <a:rPr lang="es-ES" dirty="0" smtClean="0"/>
              <a:t>EXAMPLE OF</a:t>
            </a:r>
            <a:endParaRPr lang="es-ES" dirty="0"/>
          </a:p>
        </p:txBody>
      </p:sp>
      <p:sp>
        <p:nvSpPr>
          <p:cNvPr id="5" name="4 Marcador de texto"/>
          <p:cNvSpPr>
            <a:spLocks noGrp="1"/>
          </p:cNvSpPr>
          <p:nvPr>
            <p:ph type="body" sz="quarter" idx="11" hasCustomPrompt="1"/>
          </p:nvPr>
        </p:nvSpPr>
        <p:spPr>
          <a:xfrm rot="16200000">
            <a:off x="-1537016" y="2319578"/>
            <a:ext cx="5558348" cy="1373188"/>
          </a:xfrm>
        </p:spPr>
        <p:txBody>
          <a:bodyPr/>
          <a:lstStyle>
            <a:lvl1pPr algn="r">
              <a:spcAft>
                <a:spcPts val="0"/>
              </a:spcAft>
              <a:defRPr sz="6000" b="1">
                <a:solidFill>
                  <a:schemeClr val="bg1"/>
                </a:solidFill>
              </a:defRPr>
            </a:lvl1pPr>
          </a:lstStyle>
          <a:p>
            <a:pPr lvl="0"/>
            <a:r>
              <a:rPr lang="es-ES" dirty="0" smtClean="0"/>
              <a:t>A SECTION COVER</a:t>
            </a:r>
            <a:endParaRPr lang="es-ES" dirty="0"/>
          </a:p>
        </p:txBody>
      </p:sp>
    </p:spTree>
    <p:extLst>
      <p:ext uri="{BB962C8B-B14F-4D97-AF65-F5344CB8AC3E}">
        <p14:creationId xmlns:p14="http://schemas.microsoft.com/office/powerpoint/2010/main" val="96145684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eneral">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93C45FF7-E35D-464F-9149-3724035DB1E0}" type="datetime1">
              <a:rPr lang="es-ES" altLang="es-ES" sz="800" smtClean="0"/>
              <a:t>11/03/2021</a:t>
            </a:fld>
            <a:endParaRPr lang="en-US" altLang="es-ES" sz="800" dirty="0"/>
          </a:p>
        </p:txBody>
      </p:sp>
      <p:sp>
        <p:nvSpPr>
          <p:cNvPr id="4" name="3 Marcador de número de diapositiva"/>
          <p:cNvSpPr>
            <a:spLocks noGrp="1"/>
          </p:cNvSpPr>
          <p:nvPr>
            <p:ph type="sldNum" sz="quarter" idx="11"/>
          </p:nvPr>
        </p:nvSpPr>
        <p:spPr/>
        <p:txBody>
          <a:bodyPr/>
          <a:lstStyle/>
          <a:p>
            <a:r>
              <a:rPr lang="es-ES" altLang="es-ES" smtClean="0"/>
              <a:t>Página </a:t>
            </a:r>
            <a:fld id="{ADB7B702-0172-47B3-A01D-521A891AF2E3}" type="slidenum">
              <a:rPr lang="es-ES" altLang="es-ES" smtClean="0"/>
              <a:pPr/>
              <a:t>‹#›</a:t>
            </a:fld>
            <a:endParaRPr lang="es-ES" altLang="es-ES" dirty="0"/>
          </a:p>
        </p:txBody>
      </p:sp>
      <p:sp>
        <p:nvSpPr>
          <p:cNvPr id="5" name="4 Marcador de pie de página"/>
          <p:cNvSpPr>
            <a:spLocks noGrp="1"/>
          </p:cNvSpPr>
          <p:nvPr>
            <p:ph type="ftr" sz="quarter" idx="12"/>
          </p:nvPr>
        </p:nvSpPr>
        <p:spPr/>
        <p:txBody>
          <a:bodyPr/>
          <a:lstStyle/>
          <a:p>
            <a:r>
              <a:rPr lang="en-US" altLang="es-ES" dirty="0" err="1" smtClean="0"/>
              <a:t>GMVSupportLibrary</a:t>
            </a:r>
            <a:r>
              <a:rPr lang="en-US" altLang="es-ES" dirty="0" smtClean="0"/>
              <a:t> integration in CLARA processors</a:t>
            </a:r>
            <a:endParaRPr lang="en-US" altLang="es-ES" dirty="0"/>
          </a:p>
        </p:txBody>
      </p:sp>
      <p:sp>
        <p:nvSpPr>
          <p:cNvPr id="6" name="Rectangle 7"/>
          <p:cNvSpPr>
            <a:spLocks noGrp="1" noChangeArrowheads="1"/>
          </p:cNvSpPr>
          <p:nvPr>
            <p:ph type="title" hasCustomPrompt="1"/>
          </p:nvPr>
        </p:nvSpPr>
        <p:spPr>
          <a:xfrm>
            <a:off x="290513" y="281932"/>
            <a:ext cx="8548687" cy="479425"/>
          </a:xfrm>
        </p:spPr>
        <p:txBody>
          <a:bodyPr/>
          <a:lstStyle/>
          <a:p>
            <a:pPr>
              <a:defRPr/>
            </a:pPr>
            <a:r>
              <a:rPr lang="en-US" dirty="0" smtClean="0"/>
              <a:t>MAIN TITLE VERDANA 28</a:t>
            </a:r>
          </a:p>
        </p:txBody>
      </p:sp>
      <p:sp>
        <p:nvSpPr>
          <p:cNvPr id="10" name="9 Marcador de texto"/>
          <p:cNvSpPr>
            <a:spLocks noGrp="1"/>
          </p:cNvSpPr>
          <p:nvPr>
            <p:ph type="body" sz="quarter" idx="13" hasCustomPrompt="1"/>
          </p:nvPr>
        </p:nvSpPr>
        <p:spPr>
          <a:xfrm>
            <a:off x="298450" y="203672"/>
            <a:ext cx="8574088" cy="225698"/>
          </a:xfrm>
        </p:spPr>
        <p:txBody>
          <a:bodyPr/>
          <a:lstStyle>
            <a:lvl1pPr>
              <a:defRPr sz="900" b="1">
                <a:solidFill>
                  <a:srgbClr val="8B8D8E"/>
                </a:solidFill>
              </a:defRPr>
            </a:lvl1pPr>
          </a:lstStyle>
          <a:p>
            <a:pPr lvl="0"/>
            <a:r>
              <a:rPr lang="es-ES" dirty="0" smtClean="0"/>
              <a:t>SECTION</a:t>
            </a:r>
            <a:endParaRPr lang="es-ES" dirty="0"/>
          </a:p>
        </p:txBody>
      </p:sp>
      <p:sp>
        <p:nvSpPr>
          <p:cNvPr id="16" name="15 Marcador de texto"/>
          <p:cNvSpPr>
            <a:spLocks noGrp="1"/>
          </p:cNvSpPr>
          <p:nvPr>
            <p:ph type="body" sz="quarter" idx="14" hasCustomPrompt="1"/>
          </p:nvPr>
        </p:nvSpPr>
        <p:spPr>
          <a:xfrm>
            <a:off x="300038" y="938213"/>
            <a:ext cx="8572500" cy="3236222"/>
          </a:xfrm>
        </p:spPr>
        <p:txBody>
          <a:bodyPr/>
          <a:lstStyle>
            <a:lvl2pPr>
              <a:defRPr/>
            </a:lvl2pPr>
            <a:lvl3pPr>
              <a:defRPr/>
            </a:lvl3pPr>
            <a:lvl4pPr>
              <a:defRPr/>
            </a:lvl4pPr>
            <a:lvl5pPr>
              <a:defRPr/>
            </a:lvl5pPr>
          </a:lstStyle>
          <a:p>
            <a:pPr lvl="0"/>
            <a:r>
              <a:rPr lang="en-US" dirty="0" smtClean="0"/>
              <a:t>The text uses Verdana 12 typeface in black color.</a:t>
            </a:r>
          </a:p>
          <a:p>
            <a:pPr lvl="0"/>
            <a:r>
              <a:rPr lang="en-US" dirty="0" smtClean="0"/>
              <a:t>The text box is defined in the slide master.</a:t>
            </a:r>
          </a:p>
          <a:p>
            <a:pPr lvl="0"/>
            <a:r>
              <a:rPr lang="en-US" dirty="0" smtClean="0"/>
              <a:t>This is an example of a fictitious text for </a:t>
            </a:r>
            <a:r>
              <a:rPr lang="en-US" dirty="0" err="1" smtClean="0"/>
              <a:t>extense</a:t>
            </a:r>
            <a:r>
              <a:rPr lang="en-US" dirty="0" smtClean="0"/>
              <a:t> text contents in a slide, it is an example of a fictitious text for </a:t>
            </a:r>
            <a:r>
              <a:rPr lang="en-US" dirty="0" err="1" smtClean="0"/>
              <a:t>extense</a:t>
            </a:r>
            <a:r>
              <a:rPr lang="en-US" dirty="0" smtClean="0"/>
              <a:t> text contents in a slide, it is an example of a fictitious text for </a:t>
            </a:r>
            <a:r>
              <a:rPr lang="en-US" dirty="0" err="1" smtClean="0"/>
              <a:t>extense</a:t>
            </a:r>
            <a:r>
              <a:rPr lang="en-US" dirty="0" smtClean="0"/>
              <a:t> text contents in a slide.</a:t>
            </a:r>
          </a:p>
          <a:p>
            <a:pPr lvl="0"/>
            <a:r>
              <a:rPr lang="en-US" dirty="0" smtClean="0"/>
              <a:t>This is an example of a fictitious text for </a:t>
            </a:r>
            <a:r>
              <a:rPr lang="en-US" dirty="0" err="1" smtClean="0"/>
              <a:t>extense</a:t>
            </a:r>
            <a:r>
              <a:rPr lang="en-US" dirty="0" smtClean="0"/>
              <a:t> text contents in a slide, which also contains “bullets” or “</a:t>
            </a:r>
            <a:r>
              <a:rPr lang="en-US" dirty="0" err="1" smtClean="0"/>
              <a:t>viñetas</a:t>
            </a:r>
            <a:r>
              <a:rPr lang="en-US" dirty="0" smtClean="0"/>
              <a:t>”:</a:t>
            </a:r>
          </a:p>
          <a:p>
            <a:pPr lvl="0"/>
            <a:r>
              <a:rPr lang="en-US" dirty="0" smtClean="0"/>
              <a:t>The bullets are automatic, selecting “bullets” or “</a:t>
            </a:r>
            <a:r>
              <a:rPr lang="en-US" dirty="0" err="1" smtClean="0"/>
              <a:t>viñetas</a:t>
            </a:r>
            <a:r>
              <a:rPr lang="en-US" dirty="0" smtClean="0"/>
              <a:t>” on the toolbar of PowerPoint®.</a:t>
            </a:r>
            <a:endParaRPr lang="es-ES" dirty="0" smtClean="0"/>
          </a:p>
          <a:p>
            <a:pPr lvl="1"/>
            <a:r>
              <a:rPr lang="es-ES" dirty="0" smtClean="0"/>
              <a:t>Text </a:t>
            </a:r>
            <a:r>
              <a:rPr lang="es-ES" dirty="0" err="1" smtClean="0"/>
              <a:t>text</a:t>
            </a:r>
            <a:r>
              <a:rPr lang="es-ES" dirty="0" smtClean="0"/>
              <a:t> </a:t>
            </a:r>
            <a:r>
              <a:rPr lang="es-ES" dirty="0" err="1" smtClean="0"/>
              <a:t>text</a:t>
            </a:r>
            <a:r>
              <a:rPr lang="es-ES" dirty="0" smtClean="0"/>
              <a:t> </a:t>
            </a:r>
            <a:r>
              <a:rPr lang="es-ES" dirty="0" err="1" smtClean="0"/>
              <a:t>text</a:t>
            </a:r>
            <a:endParaRPr lang="es-ES" dirty="0" smtClean="0"/>
          </a:p>
          <a:p>
            <a:pPr lvl="1"/>
            <a:r>
              <a:rPr lang="es-ES" dirty="0" smtClean="0"/>
              <a:t>Text </a:t>
            </a:r>
            <a:r>
              <a:rPr lang="es-ES" dirty="0" err="1" smtClean="0"/>
              <a:t>text</a:t>
            </a:r>
            <a:r>
              <a:rPr lang="es-ES" dirty="0" smtClean="0"/>
              <a:t> </a:t>
            </a:r>
            <a:r>
              <a:rPr lang="es-ES" dirty="0" err="1" smtClean="0"/>
              <a:t>text</a:t>
            </a:r>
            <a:r>
              <a:rPr lang="es-ES" dirty="0" smtClean="0"/>
              <a:t> </a:t>
            </a:r>
            <a:r>
              <a:rPr lang="es-ES" dirty="0" err="1" smtClean="0"/>
              <a:t>text</a:t>
            </a:r>
            <a:endParaRPr lang="es-ES" dirty="0" smtClean="0"/>
          </a:p>
          <a:p>
            <a:pPr lvl="2"/>
            <a:r>
              <a:rPr lang="es-ES" dirty="0" smtClean="0"/>
              <a:t>Text </a:t>
            </a:r>
            <a:r>
              <a:rPr lang="es-ES" dirty="0" err="1" smtClean="0"/>
              <a:t>text</a:t>
            </a:r>
            <a:r>
              <a:rPr lang="es-ES" dirty="0" smtClean="0"/>
              <a:t> </a:t>
            </a:r>
            <a:r>
              <a:rPr lang="es-ES" dirty="0" err="1" smtClean="0"/>
              <a:t>text</a:t>
            </a:r>
            <a:r>
              <a:rPr lang="es-ES" dirty="0" smtClean="0"/>
              <a:t> </a:t>
            </a:r>
            <a:r>
              <a:rPr lang="es-ES" dirty="0" err="1" smtClean="0"/>
              <a:t>text</a:t>
            </a:r>
            <a:endParaRPr lang="es-ES" dirty="0" smtClean="0"/>
          </a:p>
          <a:p>
            <a:pPr lvl="2"/>
            <a:r>
              <a:rPr lang="es-ES" dirty="0" smtClean="0"/>
              <a:t>Text </a:t>
            </a:r>
            <a:r>
              <a:rPr lang="es-ES" dirty="0" err="1" smtClean="0"/>
              <a:t>text</a:t>
            </a:r>
            <a:r>
              <a:rPr lang="es-ES" dirty="0" smtClean="0"/>
              <a:t> </a:t>
            </a:r>
            <a:r>
              <a:rPr lang="es-ES" dirty="0" err="1" smtClean="0"/>
              <a:t>text</a:t>
            </a:r>
            <a:r>
              <a:rPr lang="es-ES" dirty="0" smtClean="0"/>
              <a:t> </a:t>
            </a:r>
            <a:r>
              <a:rPr lang="es-ES" dirty="0" err="1" smtClean="0"/>
              <a:t>text</a:t>
            </a:r>
            <a:endParaRPr lang="es-ES" dirty="0" smtClean="0"/>
          </a:p>
          <a:p>
            <a:pPr lvl="3"/>
            <a:r>
              <a:rPr lang="es-ES" dirty="0" smtClean="0"/>
              <a:t>Text </a:t>
            </a:r>
            <a:r>
              <a:rPr lang="es-ES" dirty="0" err="1" smtClean="0"/>
              <a:t>text</a:t>
            </a:r>
            <a:r>
              <a:rPr lang="es-ES" dirty="0" smtClean="0"/>
              <a:t> </a:t>
            </a:r>
            <a:r>
              <a:rPr lang="es-ES" dirty="0" err="1" smtClean="0"/>
              <a:t>text</a:t>
            </a:r>
            <a:r>
              <a:rPr lang="es-ES" dirty="0" smtClean="0"/>
              <a:t> </a:t>
            </a:r>
            <a:r>
              <a:rPr lang="es-ES" dirty="0" err="1" smtClean="0"/>
              <a:t>text</a:t>
            </a:r>
            <a:endParaRPr lang="es-ES" dirty="0" smtClean="0"/>
          </a:p>
          <a:p>
            <a:pPr lvl="3"/>
            <a:r>
              <a:rPr lang="es-ES" dirty="0" smtClean="0"/>
              <a:t>Text </a:t>
            </a:r>
            <a:r>
              <a:rPr lang="es-ES" dirty="0" err="1" smtClean="0"/>
              <a:t>text</a:t>
            </a:r>
            <a:r>
              <a:rPr lang="es-ES" dirty="0" smtClean="0"/>
              <a:t> </a:t>
            </a:r>
            <a:r>
              <a:rPr lang="es-ES" dirty="0" err="1" smtClean="0"/>
              <a:t>text</a:t>
            </a:r>
            <a:r>
              <a:rPr lang="es-ES" dirty="0" smtClean="0"/>
              <a:t> </a:t>
            </a:r>
            <a:r>
              <a:rPr lang="es-ES" dirty="0" err="1" smtClean="0"/>
              <a:t>text</a:t>
            </a:r>
            <a:endParaRPr lang="es-ES" dirty="0" smtClean="0"/>
          </a:p>
          <a:p>
            <a:pPr lvl="4"/>
            <a:r>
              <a:rPr lang="es-ES" dirty="0" smtClean="0"/>
              <a:t>Text </a:t>
            </a:r>
            <a:r>
              <a:rPr lang="es-ES" dirty="0" err="1" smtClean="0"/>
              <a:t>text</a:t>
            </a:r>
            <a:r>
              <a:rPr lang="es-ES" dirty="0" smtClean="0"/>
              <a:t> </a:t>
            </a:r>
            <a:r>
              <a:rPr lang="es-ES" dirty="0" err="1" smtClean="0"/>
              <a:t>text</a:t>
            </a:r>
            <a:r>
              <a:rPr lang="es-ES" dirty="0" smtClean="0"/>
              <a:t> </a:t>
            </a:r>
            <a:r>
              <a:rPr lang="es-ES" dirty="0" err="1" smtClean="0"/>
              <a:t>text</a:t>
            </a:r>
            <a:endParaRPr lang="es-ES" dirty="0" smtClean="0"/>
          </a:p>
          <a:p>
            <a:pPr lvl="4"/>
            <a:r>
              <a:rPr lang="es-ES" dirty="0" smtClean="0"/>
              <a:t>Text </a:t>
            </a:r>
            <a:r>
              <a:rPr lang="es-ES" dirty="0" err="1" smtClean="0"/>
              <a:t>text</a:t>
            </a:r>
            <a:r>
              <a:rPr lang="es-ES" dirty="0" smtClean="0"/>
              <a:t> </a:t>
            </a:r>
            <a:r>
              <a:rPr lang="es-ES" dirty="0" err="1" smtClean="0"/>
              <a:t>text</a:t>
            </a:r>
            <a:r>
              <a:rPr lang="es-ES" dirty="0" smtClean="0"/>
              <a:t> </a:t>
            </a:r>
            <a:r>
              <a:rPr lang="es-ES" dirty="0" err="1" smtClean="0"/>
              <a:t>text</a:t>
            </a:r>
            <a:endParaRPr lang="es-ES" dirty="0"/>
          </a:p>
        </p:txBody>
      </p:sp>
    </p:spTree>
    <p:extLst>
      <p:ext uri="{BB962C8B-B14F-4D97-AF65-F5344CB8AC3E}">
        <p14:creationId xmlns:p14="http://schemas.microsoft.com/office/powerpoint/2010/main" val="352077171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aphics">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fld id="{E36ECF22-84B5-45D0-A1DA-4DADF13128C0}" type="datetime1">
              <a:rPr lang="es-ES" altLang="es-ES" sz="800" smtClean="0"/>
              <a:t>11/03/2021</a:t>
            </a:fld>
            <a:endParaRPr lang="en-US" altLang="es-ES" sz="800" dirty="0"/>
          </a:p>
        </p:txBody>
      </p:sp>
      <p:sp>
        <p:nvSpPr>
          <p:cNvPr id="3" name="2 Marcador de número de diapositiva"/>
          <p:cNvSpPr>
            <a:spLocks noGrp="1"/>
          </p:cNvSpPr>
          <p:nvPr>
            <p:ph type="sldNum" sz="quarter" idx="11"/>
          </p:nvPr>
        </p:nvSpPr>
        <p:spPr/>
        <p:txBody>
          <a:bodyPr/>
          <a:lstStyle>
            <a:lvl1pPr>
              <a:defRPr/>
            </a:lvl1pPr>
          </a:lstStyle>
          <a:p>
            <a:r>
              <a:rPr lang="es-ES" altLang="es-ES"/>
              <a:t>Página </a:t>
            </a:r>
            <a:fld id="{213CFCF4-E8CF-43EB-82B5-A41426E63EAD}" type="slidenum">
              <a:rPr lang="es-ES" altLang="es-ES"/>
              <a:pPr/>
              <a:t>‹#›</a:t>
            </a:fld>
            <a:endParaRPr lang="es-ES" altLang="es-ES"/>
          </a:p>
        </p:txBody>
      </p:sp>
      <p:sp>
        <p:nvSpPr>
          <p:cNvPr id="4" name="3 Marcador de pie de página"/>
          <p:cNvSpPr>
            <a:spLocks noGrp="1"/>
          </p:cNvSpPr>
          <p:nvPr>
            <p:ph type="ftr" sz="quarter" idx="12"/>
          </p:nvPr>
        </p:nvSpPr>
        <p:spPr/>
        <p:txBody>
          <a:bodyPr/>
          <a:lstStyle>
            <a:lvl1pPr>
              <a:defRPr/>
            </a:lvl1pPr>
          </a:lstStyle>
          <a:p>
            <a:r>
              <a:rPr lang="en-US" altLang="es-ES" dirty="0" err="1" smtClean="0"/>
              <a:t>GMVSupportLibrary</a:t>
            </a:r>
            <a:r>
              <a:rPr lang="en-US" altLang="es-ES" dirty="0" smtClean="0"/>
              <a:t> integration in CLARA processors</a:t>
            </a:r>
            <a:endParaRPr lang="en-US" altLang="es-ES" dirty="0"/>
          </a:p>
        </p:txBody>
      </p:sp>
      <p:sp>
        <p:nvSpPr>
          <p:cNvPr id="5" name="5 Marcador de pie de página"/>
          <p:cNvSpPr txBox="1">
            <a:spLocks/>
          </p:cNvSpPr>
          <p:nvPr userDrawn="1"/>
        </p:nvSpPr>
        <p:spPr bwMode="gray">
          <a:xfrm>
            <a:off x="298450" y="134769"/>
            <a:ext cx="2576513"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eaLnBrk="0" hangingPunct="0">
              <a:lnSpc>
                <a:spcPct val="95000"/>
              </a:lnSpc>
              <a:spcBef>
                <a:spcPct val="50000"/>
              </a:spcBef>
              <a:spcAft>
                <a:spcPct val="20000"/>
              </a:spcAft>
              <a:buChar char="•"/>
              <a:tabLst>
                <a:tab pos="2517775" algn="r"/>
              </a:tabLst>
              <a:defRPr sz="2000">
                <a:solidFill>
                  <a:schemeClr val="tx1"/>
                </a:solidFill>
                <a:latin typeface="Avenir LT 45 Book" pitchFamily="2" charset="0"/>
              </a:defRPr>
            </a:lvl1pPr>
            <a:lvl2pPr marL="742950" indent="-285750" eaLnBrk="0" hangingPunct="0">
              <a:lnSpc>
                <a:spcPct val="95000"/>
              </a:lnSpc>
              <a:spcBef>
                <a:spcPct val="20000"/>
              </a:spcBef>
              <a:buClr>
                <a:srgbClr val="8B8D8E"/>
              </a:buClr>
              <a:buSzPct val="80000"/>
              <a:buFont typeface="Wingdings" pitchFamily="2" charset="2"/>
              <a:buChar char="n"/>
              <a:tabLst>
                <a:tab pos="2517775" algn="r"/>
              </a:tabLst>
              <a:defRPr sz="2000">
                <a:solidFill>
                  <a:schemeClr val="tx1"/>
                </a:solidFill>
                <a:latin typeface="Avenir LT 45 Book" pitchFamily="2" charset="0"/>
              </a:defRPr>
            </a:lvl2pPr>
            <a:lvl3pPr marL="1143000" indent="-228600" eaLnBrk="0" hangingPunct="0">
              <a:lnSpc>
                <a:spcPct val="95000"/>
              </a:lnSpc>
              <a:spcBef>
                <a:spcPct val="25000"/>
              </a:spcBef>
              <a:buChar char="–"/>
              <a:tabLst>
                <a:tab pos="2517775" algn="r"/>
              </a:tabLst>
              <a:defRPr sz="2400">
                <a:solidFill>
                  <a:schemeClr val="tx1"/>
                </a:solidFill>
                <a:latin typeface="Avenir LT 45 Book" pitchFamily="2" charset="0"/>
              </a:defRPr>
            </a:lvl3pPr>
            <a:lvl4pPr marL="1600200" indent="-228600" eaLnBrk="0" hangingPunct="0">
              <a:lnSpc>
                <a:spcPct val="95000"/>
              </a:lnSpc>
              <a:spcBef>
                <a:spcPct val="25000"/>
              </a:spcBef>
              <a:buSzPct val="70000"/>
              <a:buChar char="•"/>
              <a:tabLst>
                <a:tab pos="2517775" algn="r"/>
              </a:tabLst>
              <a:defRPr sz="1600">
                <a:solidFill>
                  <a:schemeClr val="tx1"/>
                </a:solidFill>
                <a:latin typeface="Avenir LT 45 Book" pitchFamily="2" charset="0"/>
              </a:defRPr>
            </a:lvl4pPr>
            <a:lvl5pPr marL="2057400" indent="-228600" eaLnBrk="0" hangingPunct="0">
              <a:lnSpc>
                <a:spcPct val="95000"/>
              </a:lnSpc>
              <a:spcBef>
                <a:spcPct val="15000"/>
              </a:spcBef>
              <a:buSzPct val="70000"/>
              <a:buChar char="–"/>
              <a:tabLst>
                <a:tab pos="2517775" algn="r"/>
              </a:tabLst>
              <a:defRPr sz="1600">
                <a:solidFill>
                  <a:schemeClr val="tx1"/>
                </a:solidFill>
                <a:latin typeface="Avenir LT 45 Book" pitchFamily="2" charset="0"/>
              </a:defRPr>
            </a:lvl5pPr>
            <a:lvl6pPr marL="2514600" indent="-228600" eaLnBrk="0" fontAlgn="base" hangingPunct="0">
              <a:lnSpc>
                <a:spcPct val="95000"/>
              </a:lnSpc>
              <a:spcBef>
                <a:spcPct val="15000"/>
              </a:spcBef>
              <a:spcAft>
                <a:spcPct val="0"/>
              </a:spcAft>
              <a:buSzPct val="70000"/>
              <a:buChar char="–"/>
              <a:tabLst>
                <a:tab pos="2517775" algn="r"/>
              </a:tabLst>
              <a:defRPr sz="1600">
                <a:solidFill>
                  <a:schemeClr val="tx1"/>
                </a:solidFill>
                <a:latin typeface="Avenir LT 45 Book" pitchFamily="2" charset="0"/>
              </a:defRPr>
            </a:lvl6pPr>
            <a:lvl7pPr marL="2971800" indent="-228600" eaLnBrk="0" fontAlgn="base" hangingPunct="0">
              <a:lnSpc>
                <a:spcPct val="95000"/>
              </a:lnSpc>
              <a:spcBef>
                <a:spcPct val="15000"/>
              </a:spcBef>
              <a:spcAft>
                <a:spcPct val="0"/>
              </a:spcAft>
              <a:buSzPct val="70000"/>
              <a:buChar char="–"/>
              <a:tabLst>
                <a:tab pos="2517775" algn="r"/>
              </a:tabLst>
              <a:defRPr sz="1600">
                <a:solidFill>
                  <a:schemeClr val="tx1"/>
                </a:solidFill>
                <a:latin typeface="Avenir LT 45 Book" pitchFamily="2" charset="0"/>
              </a:defRPr>
            </a:lvl7pPr>
            <a:lvl8pPr marL="3429000" indent="-228600" eaLnBrk="0" fontAlgn="base" hangingPunct="0">
              <a:lnSpc>
                <a:spcPct val="95000"/>
              </a:lnSpc>
              <a:spcBef>
                <a:spcPct val="15000"/>
              </a:spcBef>
              <a:spcAft>
                <a:spcPct val="0"/>
              </a:spcAft>
              <a:buSzPct val="70000"/>
              <a:buChar char="–"/>
              <a:tabLst>
                <a:tab pos="2517775" algn="r"/>
              </a:tabLst>
              <a:defRPr sz="1600">
                <a:solidFill>
                  <a:schemeClr val="tx1"/>
                </a:solidFill>
                <a:latin typeface="Avenir LT 45 Book" pitchFamily="2" charset="0"/>
              </a:defRPr>
            </a:lvl8pPr>
            <a:lvl9pPr marL="3886200" indent="-228600" eaLnBrk="0" fontAlgn="base" hangingPunct="0">
              <a:lnSpc>
                <a:spcPct val="95000"/>
              </a:lnSpc>
              <a:spcBef>
                <a:spcPct val="15000"/>
              </a:spcBef>
              <a:spcAft>
                <a:spcPct val="0"/>
              </a:spcAft>
              <a:buSzPct val="70000"/>
              <a:buChar char="–"/>
              <a:tabLst>
                <a:tab pos="2517775" algn="r"/>
              </a:tabLst>
              <a:defRPr sz="1600">
                <a:solidFill>
                  <a:schemeClr val="tx1"/>
                </a:solidFill>
                <a:latin typeface="Avenir LT 45 Book" pitchFamily="2" charset="0"/>
              </a:defRPr>
            </a:lvl9pPr>
          </a:lstStyle>
          <a:p>
            <a:pPr algn="l" eaLnBrk="1" hangingPunct="1">
              <a:lnSpc>
                <a:spcPct val="90000"/>
              </a:lnSpc>
              <a:spcBef>
                <a:spcPct val="0"/>
              </a:spcBef>
              <a:spcAft>
                <a:spcPct val="0"/>
              </a:spcAft>
              <a:buFontTx/>
              <a:buNone/>
              <a:defRPr/>
            </a:pPr>
            <a:r>
              <a:rPr lang="en-US" altLang="es-ES" sz="900" b="1" dirty="0" smtClean="0">
                <a:solidFill>
                  <a:schemeClr val="bg2"/>
                </a:solidFill>
                <a:latin typeface="+mj-lt"/>
                <a:ea typeface="Verdana" pitchFamily="34" charset="0"/>
                <a:cs typeface="Verdana" pitchFamily="34" charset="0"/>
              </a:rPr>
              <a:t>SECTION</a:t>
            </a:r>
          </a:p>
        </p:txBody>
      </p:sp>
      <p:sp>
        <p:nvSpPr>
          <p:cNvPr id="6" name="Rectangle 7"/>
          <p:cNvSpPr>
            <a:spLocks noGrp="1" noChangeArrowheads="1"/>
          </p:cNvSpPr>
          <p:nvPr>
            <p:ph type="title" hasCustomPrompt="1"/>
          </p:nvPr>
        </p:nvSpPr>
        <p:spPr>
          <a:xfrm>
            <a:off x="290513" y="288756"/>
            <a:ext cx="8548687" cy="479425"/>
          </a:xfrm>
        </p:spPr>
        <p:txBody>
          <a:bodyPr/>
          <a:lstStyle/>
          <a:p>
            <a:pPr>
              <a:defRPr/>
            </a:pPr>
            <a:r>
              <a:rPr lang="es-ES_tradnl" dirty="0" smtClean="0"/>
              <a:t>MAIN TITLE VERDANA 28</a:t>
            </a:r>
            <a:endParaRPr lang="en-US" dirty="0" smtClean="0"/>
          </a:p>
        </p:txBody>
      </p:sp>
      <p:sp>
        <p:nvSpPr>
          <p:cNvPr id="7" name="Rectangle 5"/>
          <p:cNvSpPr>
            <a:spLocks noChangeArrowheads="1"/>
          </p:cNvSpPr>
          <p:nvPr userDrawn="1"/>
        </p:nvSpPr>
        <p:spPr bwMode="auto">
          <a:xfrm>
            <a:off x="304800" y="990865"/>
            <a:ext cx="4178300" cy="4066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lgn="l">
              <a:lnSpc>
                <a:spcPct val="95000"/>
              </a:lnSpc>
              <a:spcAft>
                <a:spcPct val="20000"/>
              </a:spcAft>
              <a:defRPr sz="2000">
                <a:solidFill>
                  <a:schemeClr val="tx1"/>
                </a:solidFill>
                <a:latin typeface="Verdana" pitchFamily="34" charset="0"/>
              </a:defRPr>
            </a:lvl1pPr>
            <a:lvl2pPr marL="234950" indent="-233363" algn="l">
              <a:lnSpc>
                <a:spcPct val="95000"/>
              </a:lnSpc>
              <a:spcBef>
                <a:spcPct val="20000"/>
              </a:spcBef>
              <a:buClr>
                <a:srgbClr val="8B8D8E"/>
              </a:buClr>
              <a:buSzPct val="80000"/>
              <a:buFont typeface="Wingdings" pitchFamily="2" charset="2"/>
              <a:buChar char="n"/>
              <a:defRPr sz="2000">
                <a:solidFill>
                  <a:schemeClr val="tx1"/>
                </a:solidFill>
                <a:latin typeface="Verdana" pitchFamily="34" charset="0"/>
              </a:defRPr>
            </a:lvl2pPr>
            <a:lvl3pPr marL="457200" indent="-220663" algn="l">
              <a:lnSpc>
                <a:spcPct val="95000"/>
              </a:lnSpc>
              <a:spcBef>
                <a:spcPct val="25000"/>
              </a:spcBef>
              <a:buChar char="–"/>
              <a:defRPr>
                <a:solidFill>
                  <a:schemeClr val="tx1"/>
                </a:solidFill>
                <a:latin typeface="Verdana" pitchFamily="34" charset="0"/>
              </a:defRPr>
            </a:lvl3pPr>
            <a:lvl4pPr marL="692150" indent="-233363" algn="l">
              <a:lnSpc>
                <a:spcPct val="95000"/>
              </a:lnSpc>
              <a:spcBef>
                <a:spcPct val="25000"/>
              </a:spcBef>
              <a:buSzPct val="70000"/>
              <a:buChar char="•"/>
              <a:defRPr sz="1600">
                <a:solidFill>
                  <a:schemeClr val="tx1"/>
                </a:solidFill>
                <a:latin typeface="Verdana" pitchFamily="34" charset="0"/>
              </a:defRPr>
            </a:lvl4pPr>
            <a:lvl5pPr marL="887413" indent="-193675" algn="l">
              <a:lnSpc>
                <a:spcPct val="95000"/>
              </a:lnSpc>
              <a:spcBef>
                <a:spcPct val="15000"/>
              </a:spcBef>
              <a:buSzPct val="70000"/>
              <a:buChar char="–"/>
              <a:defRPr sz="1600">
                <a:solidFill>
                  <a:schemeClr val="tx1"/>
                </a:solidFill>
                <a:latin typeface="Verdana" pitchFamily="34" charset="0"/>
              </a:defRPr>
            </a:lvl5pPr>
            <a:lvl6pPr marL="1344613" indent="-193675" fontAlgn="base">
              <a:lnSpc>
                <a:spcPct val="95000"/>
              </a:lnSpc>
              <a:spcBef>
                <a:spcPct val="15000"/>
              </a:spcBef>
              <a:spcAft>
                <a:spcPct val="0"/>
              </a:spcAft>
              <a:buSzPct val="70000"/>
              <a:buChar char="–"/>
              <a:defRPr sz="1600">
                <a:solidFill>
                  <a:schemeClr val="tx1"/>
                </a:solidFill>
                <a:latin typeface="Verdana" pitchFamily="34" charset="0"/>
              </a:defRPr>
            </a:lvl6pPr>
            <a:lvl7pPr marL="1801813" indent="-193675" fontAlgn="base">
              <a:lnSpc>
                <a:spcPct val="95000"/>
              </a:lnSpc>
              <a:spcBef>
                <a:spcPct val="15000"/>
              </a:spcBef>
              <a:spcAft>
                <a:spcPct val="0"/>
              </a:spcAft>
              <a:buSzPct val="70000"/>
              <a:buChar char="–"/>
              <a:defRPr sz="1600">
                <a:solidFill>
                  <a:schemeClr val="tx1"/>
                </a:solidFill>
                <a:latin typeface="Verdana" pitchFamily="34" charset="0"/>
              </a:defRPr>
            </a:lvl7pPr>
            <a:lvl8pPr marL="2259013" indent="-193675" fontAlgn="base">
              <a:lnSpc>
                <a:spcPct val="95000"/>
              </a:lnSpc>
              <a:spcBef>
                <a:spcPct val="15000"/>
              </a:spcBef>
              <a:spcAft>
                <a:spcPct val="0"/>
              </a:spcAft>
              <a:buSzPct val="70000"/>
              <a:buChar char="–"/>
              <a:defRPr sz="1600">
                <a:solidFill>
                  <a:schemeClr val="tx1"/>
                </a:solidFill>
                <a:latin typeface="Verdana" pitchFamily="34" charset="0"/>
              </a:defRPr>
            </a:lvl8pPr>
            <a:lvl9pPr marL="2716213" indent="-193675" fontAlgn="base">
              <a:lnSpc>
                <a:spcPct val="95000"/>
              </a:lnSpc>
              <a:spcBef>
                <a:spcPct val="15000"/>
              </a:spcBef>
              <a:spcAft>
                <a:spcPct val="0"/>
              </a:spcAft>
              <a:buSzPct val="70000"/>
              <a:buChar char="–"/>
              <a:defRPr sz="1600">
                <a:solidFill>
                  <a:schemeClr val="tx1"/>
                </a:solidFill>
                <a:latin typeface="Verdana" pitchFamily="34" charset="0"/>
              </a:defRPr>
            </a:lvl9pPr>
          </a:lstStyle>
          <a:p>
            <a:r>
              <a:rPr lang="en-US" altLang="es-ES" b="1" dirty="0" smtClean="0"/>
              <a:t>Title of a fictitious list</a:t>
            </a:r>
            <a:endParaRPr lang="en-US" altLang="es-ES" dirty="0" smtClean="0"/>
          </a:p>
          <a:p>
            <a:r>
              <a:rPr lang="en-US" altLang="es-ES" sz="1200" dirty="0" smtClean="0"/>
              <a:t>Fictitious list:</a:t>
            </a:r>
          </a:p>
          <a:p>
            <a:pPr marL="234950" lvl="1" indent="-233363">
              <a:buSzPct val="100000"/>
              <a:buFont typeface="Wingdings" panose="05000000000000000000" pitchFamily="2" charset="2"/>
              <a:buChar char="§"/>
            </a:pPr>
            <a:r>
              <a:rPr lang="en-US" altLang="es-ES" sz="1200" dirty="0" smtClean="0"/>
              <a:t>Fictitious list beside a graph</a:t>
            </a:r>
          </a:p>
          <a:p>
            <a:pPr marL="234950" lvl="1" indent="-233363">
              <a:buSzPct val="100000"/>
              <a:buFont typeface="Wingdings" panose="05000000000000000000" pitchFamily="2" charset="2"/>
              <a:buChar char="§"/>
            </a:pPr>
            <a:r>
              <a:rPr lang="en-US" altLang="es-ES" sz="1200" dirty="0" smtClean="0"/>
              <a:t>Fictitious list beside a graph</a:t>
            </a:r>
          </a:p>
          <a:p>
            <a:pPr marL="234950" lvl="1" indent="-233363">
              <a:buSzPct val="100000"/>
              <a:buFont typeface="Wingdings" panose="05000000000000000000" pitchFamily="2" charset="2"/>
              <a:buChar char="§"/>
            </a:pPr>
            <a:r>
              <a:rPr lang="en-US" altLang="es-ES" sz="1200" dirty="0" smtClean="0"/>
              <a:t>Fictitious list beside a graph</a:t>
            </a:r>
          </a:p>
          <a:p>
            <a:r>
              <a:rPr lang="en-US" altLang="es-ES" sz="1200" dirty="0" smtClean="0"/>
              <a:t>Fictitious list:</a:t>
            </a:r>
          </a:p>
          <a:p>
            <a:pPr marL="234950" lvl="1" indent="-233363">
              <a:buSzPct val="100000"/>
              <a:buFont typeface="Wingdings" panose="05000000000000000000" pitchFamily="2" charset="2"/>
              <a:buChar char="§"/>
            </a:pPr>
            <a:r>
              <a:rPr lang="en-US" altLang="es-ES" sz="1200" dirty="0" smtClean="0"/>
              <a:t>Fictitious list beside a graph</a:t>
            </a:r>
          </a:p>
          <a:p>
            <a:pPr lvl="2"/>
            <a:r>
              <a:rPr lang="en-US" altLang="es-ES" sz="1200" dirty="0" smtClean="0"/>
              <a:t>100% List </a:t>
            </a:r>
          </a:p>
          <a:p>
            <a:pPr lvl="2"/>
            <a:r>
              <a:rPr lang="en-US" altLang="es-ES" sz="1200" dirty="0" smtClean="0"/>
              <a:t>100% Fictitious</a:t>
            </a:r>
            <a:endParaRPr lang="en-US" altLang="es-ES" sz="1200" dirty="0"/>
          </a:p>
        </p:txBody>
      </p:sp>
      <p:graphicFrame>
        <p:nvGraphicFramePr>
          <p:cNvPr id="8" name="Object 11"/>
          <p:cNvGraphicFramePr>
            <a:graphicFrameLocks noChangeAspect="1"/>
          </p:cNvGraphicFramePr>
          <p:nvPr userDrawn="1">
            <p:extLst>
              <p:ext uri="{D42A27DB-BD31-4B8C-83A1-F6EECF244321}">
                <p14:modId xmlns:p14="http://schemas.microsoft.com/office/powerpoint/2010/main" val="3135211391"/>
              </p:ext>
            </p:extLst>
          </p:nvPr>
        </p:nvGraphicFramePr>
        <p:xfrm>
          <a:off x="4643438" y="1029364"/>
          <a:ext cx="4121150" cy="2034646"/>
        </p:xfrm>
        <a:graphic>
          <a:graphicData uri="http://schemas.openxmlformats.org/presentationml/2006/ole">
            <mc:AlternateContent xmlns:mc="http://schemas.openxmlformats.org/markup-compatibility/2006">
              <mc:Choice xmlns:v="urn:schemas-microsoft-com:vml" Requires="v">
                <p:oleObj spid="_x0000_s3196240" name="Gráfico" r:id="rId3" imgW="6858135" imgH="4067280" progId="MSGraph.Chart.8">
                  <p:embed followColorScheme="full"/>
                </p:oleObj>
              </mc:Choice>
              <mc:Fallback>
                <p:oleObj name="Gráfico" r:id="rId3" imgW="6858135" imgH="4067280" progId="MSGraph.Chart.8">
                  <p:embed followColorScheme="full"/>
                  <p:pic>
                    <p:nvPicPr>
                      <p:cNvPr id="0" name=""/>
                      <p:cNvPicPr>
                        <a:picLocks noChangeAspect="1" noChangeArrowheads="1"/>
                      </p:cNvPicPr>
                      <p:nvPr/>
                    </p:nvPicPr>
                    <p:blipFill>
                      <a:blip r:embed="rId4"/>
                      <a:srcRect/>
                      <a:stretch>
                        <a:fillRect/>
                      </a:stretch>
                    </p:blipFill>
                    <p:spPr bwMode="auto">
                      <a:xfrm>
                        <a:off x="4643438" y="1029364"/>
                        <a:ext cx="4121150" cy="2034646"/>
                      </a:xfrm>
                      <a:prstGeom prst="rect">
                        <a:avLst/>
                      </a:prstGeom>
                      <a:noFill/>
                      <a:ln>
                        <a:noFill/>
                      </a:ln>
                      <a:effectLst/>
                      <a:extLst>
                        <a:ext uri="{909E8E84-426E-40DD-AFC4-6F175D3DCCD1}">
                          <a14:hiddenFill xmlns:a14="http://schemas.microsoft.com/office/drawing/2010/main">
                            <a:solidFill>
                              <a:srgbClr val="333399"/>
                            </a:solidFill>
                          </a14:hiddenFill>
                        </a:ext>
                        <a:ext uri="{91240B29-F687-4F45-9708-019B960494DF}">
                          <a14:hiddenLine xmlns:a14="http://schemas.microsoft.com/office/drawing/2010/main" w="19050">
                            <a:solidFill>
                              <a:srgbClr val="3333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 name="Object 13"/>
          <p:cNvGraphicFramePr>
            <a:graphicFrameLocks noChangeAspect="1"/>
          </p:cNvGraphicFramePr>
          <p:nvPr userDrawn="1">
            <p:extLst>
              <p:ext uri="{D42A27DB-BD31-4B8C-83A1-F6EECF244321}">
                <p14:modId xmlns:p14="http://schemas.microsoft.com/office/powerpoint/2010/main" val="3470486763"/>
              </p:ext>
            </p:extLst>
          </p:nvPr>
        </p:nvGraphicFramePr>
        <p:xfrm>
          <a:off x="4643438" y="3064010"/>
          <a:ext cx="4121150" cy="2034646"/>
        </p:xfrm>
        <a:graphic>
          <a:graphicData uri="http://schemas.openxmlformats.org/presentationml/2006/ole">
            <mc:AlternateContent xmlns:mc="http://schemas.openxmlformats.org/markup-compatibility/2006">
              <mc:Choice xmlns:v="urn:schemas-microsoft-com:vml" Requires="v">
                <p:oleObj spid="_x0000_s3196241" name="Gráfico" r:id="rId5" imgW="6858135" imgH="4067280" progId="MSGraph.Chart.8">
                  <p:embed followColorScheme="full"/>
                </p:oleObj>
              </mc:Choice>
              <mc:Fallback>
                <p:oleObj name="Gráfico" r:id="rId5" imgW="6858135" imgH="4067280" progId="MSGraph.Chart.8">
                  <p:embed followColorScheme="full"/>
                  <p:pic>
                    <p:nvPicPr>
                      <p:cNvPr id="0" name=""/>
                      <p:cNvPicPr>
                        <a:picLocks noChangeAspect="1" noChangeArrowheads="1"/>
                      </p:cNvPicPr>
                      <p:nvPr/>
                    </p:nvPicPr>
                    <p:blipFill>
                      <a:blip r:embed="rId6"/>
                      <a:srcRect/>
                      <a:stretch>
                        <a:fillRect/>
                      </a:stretch>
                    </p:blipFill>
                    <p:spPr bwMode="auto">
                      <a:xfrm>
                        <a:off x="4643438" y="3064010"/>
                        <a:ext cx="4121150" cy="2034646"/>
                      </a:xfrm>
                      <a:prstGeom prst="rect">
                        <a:avLst/>
                      </a:prstGeom>
                      <a:noFill/>
                      <a:ln>
                        <a:noFill/>
                      </a:ln>
                      <a:effectLst/>
                      <a:extLst>
                        <a:ext uri="{909E8E84-426E-40DD-AFC4-6F175D3DCCD1}">
                          <a14:hiddenFill xmlns:a14="http://schemas.microsoft.com/office/drawing/2010/main">
                            <a:solidFill>
                              <a:srgbClr val="333399"/>
                            </a:solidFill>
                          </a14:hiddenFill>
                        </a:ext>
                        <a:ext uri="{91240B29-F687-4F45-9708-019B960494DF}">
                          <a14:hiddenLine xmlns:a14="http://schemas.microsoft.com/office/drawing/2010/main" w="19050">
                            <a:solidFill>
                              <a:srgbClr val="3333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39272011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rea 1">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D5A8B313-F1FA-4598-A5D1-0B5BED6D61BC}" type="datetime1">
              <a:rPr lang="es-ES" altLang="es-ES" sz="800" smtClean="0"/>
              <a:t>11/03/2021</a:t>
            </a:fld>
            <a:endParaRPr lang="en-US" altLang="es-ES" sz="800" dirty="0"/>
          </a:p>
        </p:txBody>
      </p:sp>
      <p:sp>
        <p:nvSpPr>
          <p:cNvPr id="4" name="3 Marcador de número de diapositiva"/>
          <p:cNvSpPr>
            <a:spLocks noGrp="1"/>
          </p:cNvSpPr>
          <p:nvPr>
            <p:ph type="sldNum" sz="quarter" idx="11"/>
          </p:nvPr>
        </p:nvSpPr>
        <p:spPr/>
        <p:txBody>
          <a:bodyPr/>
          <a:lstStyle/>
          <a:p>
            <a:r>
              <a:rPr lang="es-ES" altLang="es-ES" smtClean="0"/>
              <a:t>Página </a:t>
            </a:r>
            <a:fld id="{ADB7B702-0172-47B3-A01D-521A891AF2E3}" type="slidenum">
              <a:rPr lang="es-ES" altLang="es-ES" smtClean="0"/>
              <a:pPr/>
              <a:t>‹#›</a:t>
            </a:fld>
            <a:endParaRPr lang="es-ES" altLang="es-ES" dirty="0"/>
          </a:p>
        </p:txBody>
      </p:sp>
      <p:sp>
        <p:nvSpPr>
          <p:cNvPr id="5" name="4 Marcador de pie de página"/>
          <p:cNvSpPr>
            <a:spLocks noGrp="1"/>
          </p:cNvSpPr>
          <p:nvPr>
            <p:ph type="ftr" sz="quarter" idx="12"/>
          </p:nvPr>
        </p:nvSpPr>
        <p:spPr/>
        <p:txBody>
          <a:bodyPr/>
          <a:lstStyle/>
          <a:p>
            <a:r>
              <a:rPr lang="en-US" altLang="es-ES" dirty="0" err="1" smtClean="0"/>
              <a:t>GMVSupportLibrary</a:t>
            </a:r>
            <a:r>
              <a:rPr lang="en-US" altLang="es-ES" dirty="0" smtClean="0"/>
              <a:t> integration in CLARA processors</a:t>
            </a:r>
            <a:endParaRPr lang="en-US" altLang="es-ES" dirty="0"/>
          </a:p>
        </p:txBody>
      </p:sp>
      <p:sp>
        <p:nvSpPr>
          <p:cNvPr id="6" name="Rectangle 2"/>
          <p:cNvSpPr>
            <a:spLocks noGrp="1" noChangeArrowheads="1"/>
          </p:cNvSpPr>
          <p:nvPr>
            <p:ph type="title" hasCustomPrompt="1"/>
          </p:nvPr>
        </p:nvSpPr>
        <p:spPr>
          <a:xfrm rot="16200000">
            <a:off x="-1453307" y="1906433"/>
            <a:ext cx="4211637" cy="841375"/>
          </a:xfrm>
        </p:spPr>
        <p:txBody>
          <a:bodyPr/>
          <a:lstStyle>
            <a:lvl1pPr algn="r">
              <a:defRPr/>
            </a:lvl1pPr>
          </a:lstStyle>
          <a:p>
            <a:pPr algn="r">
              <a:defRPr/>
            </a:pPr>
            <a:r>
              <a:rPr lang="es-ES_tradnl" dirty="0" smtClean="0"/>
              <a:t>MAIN TITLE VERDANA 28</a:t>
            </a:r>
            <a:endParaRPr lang="en-US" dirty="0" smtClean="0"/>
          </a:p>
        </p:txBody>
      </p:sp>
      <p:sp>
        <p:nvSpPr>
          <p:cNvPr id="13" name="12 Marcador de texto"/>
          <p:cNvSpPr>
            <a:spLocks noGrp="1"/>
          </p:cNvSpPr>
          <p:nvPr>
            <p:ph type="body" sz="quarter" idx="14" hasCustomPrompt="1"/>
          </p:nvPr>
        </p:nvSpPr>
        <p:spPr>
          <a:xfrm>
            <a:off x="1147763" y="234950"/>
            <a:ext cx="3338512" cy="930275"/>
          </a:xfrm>
        </p:spPr>
        <p:txBody>
          <a:bodyPr/>
          <a:lstStyle>
            <a:lvl1pPr marL="171450" indent="-171450">
              <a:buClr>
                <a:srgbClr val="8B8D8E"/>
              </a:buClr>
              <a:buFont typeface="Wingdings" panose="05000000000000000000" pitchFamily="2" charset="2"/>
              <a:buChar char="§"/>
              <a:defRPr sz="1000"/>
            </a:lvl1pPr>
          </a:lstStyle>
          <a:p>
            <a:pPr lvl="0"/>
            <a:r>
              <a:rPr lang="es-ES" dirty="0" smtClean="0"/>
              <a:t>Sed </a:t>
            </a:r>
            <a:r>
              <a:rPr lang="es-ES" dirty="0" err="1" smtClean="0"/>
              <a:t>risus</a:t>
            </a:r>
            <a:r>
              <a:rPr lang="es-ES" dirty="0" smtClean="0"/>
              <a:t> </a:t>
            </a:r>
            <a:r>
              <a:rPr lang="es-ES" dirty="0" err="1" smtClean="0"/>
              <a:t>sem</a:t>
            </a:r>
            <a:r>
              <a:rPr lang="es-ES" dirty="0" smtClean="0"/>
              <a:t>, </a:t>
            </a:r>
            <a:r>
              <a:rPr lang="es-ES" dirty="0" err="1" smtClean="0"/>
              <a:t>feugiat</a:t>
            </a:r>
            <a:r>
              <a:rPr lang="es-ES" dirty="0" smtClean="0"/>
              <a:t> </a:t>
            </a:r>
            <a:r>
              <a:rPr lang="es-ES" dirty="0" err="1" smtClean="0"/>
              <a:t>nec</a:t>
            </a:r>
            <a:r>
              <a:rPr lang="es-ES" dirty="0" smtClean="0"/>
              <a:t>, </a:t>
            </a:r>
            <a:r>
              <a:rPr lang="es-ES" dirty="0" err="1" smtClean="0"/>
              <a:t>risus</a:t>
            </a:r>
            <a:r>
              <a:rPr lang="es-ES" dirty="0" smtClean="0"/>
              <a:t> </a:t>
            </a:r>
            <a:r>
              <a:rPr lang="es-ES" dirty="0" err="1" smtClean="0"/>
              <a:t>sem</a:t>
            </a:r>
            <a:r>
              <a:rPr lang="es-ES" dirty="0" smtClean="0"/>
              <a:t> et </a:t>
            </a:r>
            <a:r>
              <a:rPr lang="es-ES" dirty="0" err="1" smtClean="0"/>
              <a:t>turpis</a:t>
            </a:r>
            <a:r>
              <a:rPr lang="es-ES" dirty="0" smtClean="0"/>
              <a:t> </a:t>
            </a:r>
            <a:r>
              <a:rPr lang="es-ES" dirty="0" err="1" smtClean="0"/>
              <a:t>aliquam</a:t>
            </a:r>
            <a:r>
              <a:rPr lang="es-ES" dirty="0" smtClean="0"/>
              <a:t> </a:t>
            </a:r>
            <a:r>
              <a:rPr lang="es-ES" dirty="0" err="1" smtClean="0"/>
              <a:t>varius</a:t>
            </a:r>
            <a:r>
              <a:rPr lang="es-ES" dirty="0" smtClean="0"/>
              <a:t>, sed </a:t>
            </a:r>
            <a:r>
              <a:rPr lang="es-ES" dirty="0" err="1" smtClean="0"/>
              <a:t>risus</a:t>
            </a:r>
            <a:r>
              <a:rPr lang="es-ES" dirty="0" smtClean="0"/>
              <a:t> </a:t>
            </a:r>
            <a:r>
              <a:rPr lang="es-ES" dirty="0" err="1" smtClean="0"/>
              <a:t>sem</a:t>
            </a:r>
            <a:r>
              <a:rPr lang="es-ES" dirty="0" smtClean="0"/>
              <a:t> </a:t>
            </a:r>
            <a:r>
              <a:rPr lang="es-ES" dirty="0" err="1" smtClean="0"/>
              <a:t>feugiat</a:t>
            </a:r>
            <a:r>
              <a:rPr lang="es-ES" dirty="0" smtClean="0"/>
              <a:t> </a:t>
            </a:r>
            <a:r>
              <a:rPr lang="es-ES" dirty="0" err="1" smtClean="0"/>
              <a:t>nec</a:t>
            </a:r>
            <a:r>
              <a:rPr lang="es-ES" dirty="0" smtClean="0"/>
              <a:t>, </a:t>
            </a:r>
            <a:r>
              <a:rPr lang="es-ES" dirty="0" err="1" smtClean="0"/>
              <a:t>risus</a:t>
            </a:r>
            <a:r>
              <a:rPr lang="es-ES" dirty="0" smtClean="0"/>
              <a:t> </a:t>
            </a:r>
            <a:r>
              <a:rPr lang="es-ES" dirty="0" err="1" smtClean="0"/>
              <a:t>sem</a:t>
            </a:r>
            <a:r>
              <a:rPr lang="es-ES" dirty="0" smtClean="0"/>
              <a:t> et </a:t>
            </a:r>
            <a:r>
              <a:rPr lang="es-ES" dirty="0" err="1" smtClean="0"/>
              <a:t>turpis</a:t>
            </a:r>
            <a:r>
              <a:rPr lang="es-ES" dirty="0" smtClean="0"/>
              <a:t> </a:t>
            </a:r>
            <a:r>
              <a:rPr lang="es-ES" dirty="0" err="1" smtClean="0"/>
              <a:t>aliquam</a:t>
            </a:r>
            <a:r>
              <a:rPr lang="es-ES" dirty="0" smtClean="0"/>
              <a:t> </a:t>
            </a:r>
            <a:r>
              <a:rPr lang="es-ES" dirty="0" err="1" smtClean="0"/>
              <a:t>varius</a:t>
            </a:r>
            <a:r>
              <a:rPr lang="es-ES" dirty="0" smtClean="0"/>
              <a:t>.</a:t>
            </a:r>
          </a:p>
          <a:p>
            <a:pPr lvl="0"/>
            <a:r>
              <a:rPr lang="es-ES" dirty="0" smtClean="0"/>
              <a:t>Sed </a:t>
            </a:r>
            <a:r>
              <a:rPr lang="es-ES" dirty="0" err="1" smtClean="0"/>
              <a:t>risus</a:t>
            </a:r>
            <a:r>
              <a:rPr lang="es-ES" dirty="0" smtClean="0"/>
              <a:t> </a:t>
            </a:r>
            <a:r>
              <a:rPr lang="es-ES" dirty="0" err="1" smtClean="0"/>
              <a:t>sem</a:t>
            </a:r>
            <a:r>
              <a:rPr lang="es-ES" dirty="0" smtClean="0"/>
              <a:t>, </a:t>
            </a:r>
            <a:r>
              <a:rPr lang="es-ES" dirty="0" err="1" smtClean="0"/>
              <a:t>feugiat</a:t>
            </a:r>
            <a:r>
              <a:rPr lang="es-ES" dirty="0" smtClean="0"/>
              <a:t> </a:t>
            </a:r>
            <a:r>
              <a:rPr lang="es-ES" dirty="0" err="1" smtClean="0"/>
              <a:t>nec</a:t>
            </a:r>
            <a:r>
              <a:rPr lang="es-ES" dirty="0" smtClean="0"/>
              <a:t>, </a:t>
            </a:r>
            <a:r>
              <a:rPr lang="es-ES" dirty="0" err="1" smtClean="0"/>
              <a:t>risus</a:t>
            </a:r>
            <a:r>
              <a:rPr lang="es-ES" dirty="0" smtClean="0"/>
              <a:t> </a:t>
            </a:r>
            <a:r>
              <a:rPr lang="es-ES" dirty="0" err="1" smtClean="0"/>
              <a:t>sem</a:t>
            </a:r>
            <a:r>
              <a:rPr lang="es-ES" dirty="0" smtClean="0"/>
              <a:t> et </a:t>
            </a:r>
            <a:r>
              <a:rPr lang="es-ES" dirty="0" err="1" smtClean="0"/>
              <a:t>turpis</a:t>
            </a:r>
            <a:r>
              <a:rPr lang="es-ES" dirty="0" smtClean="0"/>
              <a:t> </a:t>
            </a:r>
            <a:r>
              <a:rPr lang="es-ES" dirty="0" err="1" smtClean="0"/>
              <a:t>aliquam</a:t>
            </a:r>
            <a:r>
              <a:rPr lang="es-ES" dirty="0" smtClean="0"/>
              <a:t> </a:t>
            </a:r>
            <a:r>
              <a:rPr lang="es-ES" dirty="0" err="1" smtClean="0"/>
              <a:t>varius</a:t>
            </a:r>
            <a:r>
              <a:rPr lang="es-ES" dirty="0" smtClean="0"/>
              <a:t>, sed </a:t>
            </a:r>
            <a:r>
              <a:rPr lang="es-ES" dirty="0" err="1" smtClean="0"/>
              <a:t>risus</a:t>
            </a:r>
            <a:r>
              <a:rPr lang="es-ES" dirty="0" smtClean="0"/>
              <a:t> </a:t>
            </a:r>
            <a:r>
              <a:rPr lang="es-ES" dirty="0" err="1" smtClean="0"/>
              <a:t>sem</a:t>
            </a:r>
            <a:r>
              <a:rPr lang="es-ES" dirty="0" smtClean="0"/>
              <a:t> </a:t>
            </a:r>
            <a:r>
              <a:rPr lang="es-ES" dirty="0" err="1" smtClean="0"/>
              <a:t>feugiat</a:t>
            </a:r>
            <a:r>
              <a:rPr lang="es-ES" dirty="0" smtClean="0"/>
              <a:t> </a:t>
            </a:r>
            <a:r>
              <a:rPr lang="es-ES" dirty="0" err="1" smtClean="0"/>
              <a:t>nec</a:t>
            </a:r>
            <a:r>
              <a:rPr lang="es-ES" dirty="0" smtClean="0"/>
              <a:t>, </a:t>
            </a:r>
            <a:r>
              <a:rPr lang="es-ES" dirty="0" err="1" smtClean="0"/>
              <a:t>risus</a:t>
            </a:r>
            <a:r>
              <a:rPr lang="es-ES" dirty="0" smtClean="0"/>
              <a:t> </a:t>
            </a:r>
            <a:r>
              <a:rPr lang="es-ES" dirty="0" err="1" smtClean="0"/>
              <a:t>sem</a:t>
            </a:r>
            <a:r>
              <a:rPr lang="es-ES" dirty="0" smtClean="0"/>
              <a:t> et </a:t>
            </a:r>
            <a:r>
              <a:rPr lang="es-ES" dirty="0" err="1" smtClean="0"/>
              <a:t>turpis</a:t>
            </a:r>
            <a:r>
              <a:rPr lang="es-ES" dirty="0" smtClean="0"/>
              <a:t> </a:t>
            </a:r>
            <a:r>
              <a:rPr lang="es-ES" dirty="0" err="1" smtClean="0"/>
              <a:t>aliquam</a:t>
            </a:r>
            <a:r>
              <a:rPr lang="es-ES" dirty="0" smtClean="0"/>
              <a:t> </a:t>
            </a:r>
            <a:r>
              <a:rPr lang="es-ES" dirty="0" err="1" smtClean="0"/>
              <a:t>varius</a:t>
            </a:r>
            <a:r>
              <a:rPr lang="es-ES" dirty="0" smtClean="0"/>
              <a:t>.</a:t>
            </a:r>
          </a:p>
          <a:p>
            <a:pPr lvl="0"/>
            <a:r>
              <a:rPr lang="es-ES" dirty="0" smtClean="0"/>
              <a:t>Sed </a:t>
            </a:r>
            <a:r>
              <a:rPr lang="es-ES" dirty="0" err="1" smtClean="0"/>
              <a:t>risus</a:t>
            </a:r>
            <a:r>
              <a:rPr lang="es-ES" dirty="0" smtClean="0"/>
              <a:t> </a:t>
            </a:r>
            <a:r>
              <a:rPr lang="es-ES" dirty="0" err="1" smtClean="0"/>
              <a:t>sem</a:t>
            </a:r>
            <a:r>
              <a:rPr lang="es-ES" dirty="0" smtClean="0"/>
              <a:t>, </a:t>
            </a:r>
            <a:r>
              <a:rPr lang="es-ES" dirty="0" err="1" smtClean="0"/>
              <a:t>feugiat</a:t>
            </a:r>
            <a:r>
              <a:rPr lang="es-ES" dirty="0" smtClean="0"/>
              <a:t> </a:t>
            </a:r>
            <a:r>
              <a:rPr lang="es-ES" dirty="0" err="1" smtClean="0"/>
              <a:t>nec</a:t>
            </a:r>
            <a:r>
              <a:rPr lang="es-ES" dirty="0" smtClean="0"/>
              <a:t>, </a:t>
            </a:r>
            <a:r>
              <a:rPr lang="es-ES" dirty="0" err="1" smtClean="0"/>
              <a:t>risus</a:t>
            </a:r>
            <a:r>
              <a:rPr lang="es-ES" dirty="0" smtClean="0"/>
              <a:t> </a:t>
            </a:r>
            <a:r>
              <a:rPr lang="es-ES" dirty="0" err="1" smtClean="0"/>
              <a:t>sem</a:t>
            </a:r>
            <a:r>
              <a:rPr lang="es-ES" dirty="0" smtClean="0"/>
              <a:t> et </a:t>
            </a:r>
            <a:r>
              <a:rPr lang="es-ES" dirty="0" err="1" smtClean="0"/>
              <a:t>turpis</a:t>
            </a:r>
            <a:r>
              <a:rPr lang="es-ES" dirty="0" smtClean="0"/>
              <a:t> </a:t>
            </a:r>
            <a:r>
              <a:rPr lang="es-ES" dirty="0" err="1" smtClean="0"/>
              <a:t>aliquam</a:t>
            </a:r>
            <a:r>
              <a:rPr lang="es-ES" dirty="0" smtClean="0"/>
              <a:t> </a:t>
            </a:r>
            <a:r>
              <a:rPr lang="es-ES" dirty="0" err="1" smtClean="0"/>
              <a:t>varius</a:t>
            </a:r>
            <a:r>
              <a:rPr lang="es-ES" dirty="0" smtClean="0"/>
              <a:t>, sed </a:t>
            </a:r>
            <a:r>
              <a:rPr lang="es-ES" dirty="0" err="1" smtClean="0"/>
              <a:t>risus</a:t>
            </a:r>
            <a:r>
              <a:rPr lang="es-ES" dirty="0" smtClean="0"/>
              <a:t> </a:t>
            </a:r>
            <a:r>
              <a:rPr lang="es-ES" dirty="0" err="1" smtClean="0"/>
              <a:t>sem</a:t>
            </a:r>
            <a:r>
              <a:rPr lang="es-ES" dirty="0" smtClean="0"/>
              <a:t> </a:t>
            </a:r>
            <a:r>
              <a:rPr lang="es-ES" dirty="0" err="1" smtClean="0"/>
              <a:t>feugiat</a:t>
            </a:r>
            <a:r>
              <a:rPr lang="es-ES" dirty="0" smtClean="0"/>
              <a:t> </a:t>
            </a:r>
            <a:r>
              <a:rPr lang="es-ES" dirty="0" err="1" smtClean="0"/>
              <a:t>nec</a:t>
            </a:r>
            <a:r>
              <a:rPr lang="es-ES" dirty="0" smtClean="0"/>
              <a:t>, </a:t>
            </a:r>
            <a:r>
              <a:rPr lang="es-ES" dirty="0" err="1" smtClean="0"/>
              <a:t>risus</a:t>
            </a:r>
            <a:r>
              <a:rPr lang="es-ES" dirty="0" smtClean="0"/>
              <a:t> </a:t>
            </a:r>
            <a:r>
              <a:rPr lang="es-ES" dirty="0" err="1" smtClean="0"/>
              <a:t>sem</a:t>
            </a:r>
            <a:r>
              <a:rPr lang="es-ES" dirty="0" smtClean="0"/>
              <a:t> </a:t>
            </a:r>
            <a:r>
              <a:rPr lang="es-ES" dirty="0" err="1" smtClean="0"/>
              <a:t>eet</a:t>
            </a:r>
            <a:r>
              <a:rPr lang="es-ES" dirty="0" smtClean="0"/>
              <a:t> </a:t>
            </a:r>
            <a:r>
              <a:rPr lang="es-ES" dirty="0" err="1" smtClean="0"/>
              <a:t>turpis</a:t>
            </a:r>
            <a:r>
              <a:rPr lang="es-ES" dirty="0" smtClean="0"/>
              <a:t> </a:t>
            </a:r>
            <a:r>
              <a:rPr lang="es-ES" dirty="0" err="1" smtClean="0"/>
              <a:t>aliquam</a:t>
            </a:r>
            <a:r>
              <a:rPr lang="es-ES" dirty="0" smtClean="0"/>
              <a:t> </a:t>
            </a:r>
            <a:r>
              <a:rPr lang="es-ES" dirty="0" err="1" smtClean="0"/>
              <a:t>varius</a:t>
            </a:r>
            <a:r>
              <a:rPr lang="es-ES" dirty="0" smtClean="0"/>
              <a:t>.</a:t>
            </a:r>
            <a:endParaRPr lang="es-ES" dirty="0"/>
          </a:p>
        </p:txBody>
      </p:sp>
      <p:sp>
        <p:nvSpPr>
          <p:cNvPr id="17" name="16 Marcador de posición de imagen"/>
          <p:cNvSpPr>
            <a:spLocks noGrp="1"/>
          </p:cNvSpPr>
          <p:nvPr>
            <p:ph type="pic" sz="quarter" idx="15" hasCustomPrompt="1"/>
          </p:nvPr>
        </p:nvSpPr>
        <p:spPr>
          <a:xfrm>
            <a:off x="4678363" y="0"/>
            <a:ext cx="4465637" cy="5715000"/>
          </a:xfrm>
          <a:solidFill>
            <a:srgbClr val="8B8D8E"/>
          </a:solidFill>
        </p:spPr>
        <p:txBody>
          <a:bodyPr anchor="ctr" anchorCtr="0"/>
          <a:lstStyle>
            <a:lvl1pPr algn="ctr">
              <a:defRPr/>
            </a:lvl1pPr>
          </a:lstStyle>
          <a:p>
            <a:r>
              <a:rPr lang="es-ES" dirty="0" err="1" smtClean="0"/>
              <a:t>Insert</a:t>
            </a:r>
            <a:r>
              <a:rPr lang="es-ES" dirty="0" smtClean="0"/>
              <a:t> </a:t>
            </a:r>
            <a:r>
              <a:rPr lang="es-ES" dirty="0" err="1" smtClean="0"/>
              <a:t>image</a:t>
            </a:r>
            <a:endParaRPr lang="es-ES" dirty="0"/>
          </a:p>
        </p:txBody>
      </p:sp>
    </p:spTree>
    <p:extLst>
      <p:ext uri="{BB962C8B-B14F-4D97-AF65-F5344CB8AC3E}">
        <p14:creationId xmlns:p14="http://schemas.microsoft.com/office/powerpoint/2010/main" val="293607255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rea 2">
    <p:spTree>
      <p:nvGrpSpPr>
        <p:cNvPr id="1" name=""/>
        <p:cNvGrpSpPr/>
        <p:nvPr/>
      </p:nvGrpSpPr>
      <p:grpSpPr>
        <a:xfrm>
          <a:off x="0" y="0"/>
          <a:ext cx="0" cy="0"/>
          <a:chOff x="0" y="0"/>
          <a:chExt cx="0" cy="0"/>
        </a:xfrm>
      </p:grpSpPr>
      <p:sp>
        <p:nvSpPr>
          <p:cNvPr id="25" name="21 Marcador de posición de imagen"/>
          <p:cNvSpPr>
            <a:spLocks noGrp="1"/>
          </p:cNvSpPr>
          <p:nvPr>
            <p:ph type="pic" sz="quarter" idx="17" hasCustomPrompt="1"/>
          </p:nvPr>
        </p:nvSpPr>
        <p:spPr>
          <a:xfrm>
            <a:off x="6861175" y="1243013"/>
            <a:ext cx="2038350" cy="1500187"/>
          </a:xfrm>
          <a:solidFill>
            <a:srgbClr val="8B8D8E"/>
          </a:solidFill>
        </p:spPr>
        <p:txBody>
          <a:bodyPr anchor="ctr" anchorCtr="0"/>
          <a:lstStyle>
            <a:lvl1pPr algn="ctr">
              <a:defRPr/>
            </a:lvl1pPr>
          </a:lstStyle>
          <a:p>
            <a:r>
              <a:rPr lang="es-ES" dirty="0" err="1" smtClean="0"/>
              <a:t>Insert</a:t>
            </a:r>
            <a:r>
              <a:rPr lang="es-ES" dirty="0" smtClean="0"/>
              <a:t> </a:t>
            </a:r>
            <a:r>
              <a:rPr lang="es-ES" dirty="0" err="1" smtClean="0"/>
              <a:t>image</a:t>
            </a:r>
            <a:endParaRPr lang="es-ES" dirty="0"/>
          </a:p>
        </p:txBody>
      </p:sp>
      <p:sp>
        <p:nvSpPr>
          <p:cNvPr id="24" name="21 Marcador de posición de imagen"/>
          <p:cNvSpPr>
            <a:spLocks noGrp="1"/>
          </p:cNvSpPr>
          <p:nvPr>
            <p:ph type="pic" sz="quarter" idx="16" hasCustomPrompt="1"/>
          </p:nvPr>
        </p:nvSpPr>
        <p:spPr>
          <a:xfrm>
            <a:off x="4657725" y="1243013"/>
            <a:ext cx="2038350" cy="1500187"/>
          </a:xfrm>
          <a:solidFill>
            <a:srgbClr val="8B8D8E"/>
          </a:solidFill>
        </p:spPr>
        <p:txBody>
          <a:bodyPr anchor="ctr" anchorCtr="0"/>
          <a:lstStyle>
            <a:lvl1pPr algn="ctr">
              <a:defRPr/>
            </a:lvl1pPr>
          </a:lstStyle>
          <a:p>
            <a:r>
              <a:rPr lang="es-ES" dirty="0" err="1" smtClean="0"/>
              <a:t>Insert</a:t>
            </a:r>
            <a:r>
              <a:rPr lang="es-ES" dirty="0" smtClean="0"/>
              <a:t> </a:t>
            </a:r>
            <a:r>
              <a:rPr lang="es-ES" dirty="0" err="1" smtClean="0"/>
              <a:t>image</a:t>
            </a:r>
            <a:endParaRPr lang="es-ES" dirty="0"/>
          </a:p>
        </p:txBody>
      </p:sp>
      <p:sp>
        <p:nvSpPr>
          <p:cNvPr id="23" name="21 Marcador de posición de imagen"/>
          <p:cNvSpPr>
            <a:spLocks noGrp="1"/>
          </p:cNvSpPr>
          <p:nvPr>
            <p:ph type="pic" sz="quarter" idx="15" hasCustomPrompt="1"/>
          </p:nvPr>
        </p:nvSpPr>
        <p:spPr>
          <a:xfrm>
            <a:off x="2486025" y="1243013"/>
            <a:ext cx="2038350" cy="1500187"/>
          </a:xfrm>
          <a:solidFill>
            <a:srgbClr val="8B8D8E"/>
          </a:solidFill>
        </p:spPr>
        <p:txBody>
          <a:bodyPr anchor="ctr" anchorCtr="0"/>
          <a:lstStyle>
            <a:lvl1pPr algn="ctr">
              <a:defRPr/>
            </a:lvl1pPr>
          </a:lstStyle>
          <a:p>
            <a:r>
              <a:rPr lang="es-ES" dirty="0" err="1" smtClean="0"/>
              <a:t>Insert</a:t>
            </a:r>
            <a:r>
              <a:rPr lang="es-ES" dirty="0" smtClean="0"/>
              <a:t> </a:t>
            </a:r>
            <a:r>
              <a:rPr lang="es-ES" dirty="0" err="1" smtClean="0"/>
              <a:t>image</a:t>
            </a:r>
            <a:endParaRPr lang="es-ES" dirty="0"/>
          </a:p>
        </p:txBody>
      </p:sp>
      <p:sp>
        <p:nvSpPr>
          <p:cNvPr id="22" name="21 Marcador de posición de imagen"/>
          <p:cNvSpPr>
            <a:spLocks noGrp="1"/>
          </p:cNvSpPr>
          <p:nvPr>
            <p:ph type="pic" sz="quarter" idx="14" hasCustomPrompt="1"/>
          </p:nvPr>
        </p:nvSpPr>
        <p:spPr>
          <a:xfrm>
            <a:off x="283295" y="1243013"/>
            <a:ext cx="2044700" cy="1500187"/>
          </a:xfrm>
          <a:solidFill>
            <a:srgbClr val="8B8D8E"/>
          </a:solidFill>
        </p:spPr>
        <p:txBody>
          <a:bodyPr anchor="ctr" anchorCtr="0"/>
          <a:lstStyle>
            <a:lvl1pPr algn="ctr">
              <a:defRPr/>
            </a:lvl1pPr>
          </a:lstStyle>
          <a:p>
            <a:r>
              <a:rPr lang="es-ES" dirty="0" err="1" smtClean="0"/>
              <a:t>Insert</a:t>
            </a:r>
            <a:r>
              <a:rPr lang="es-ES" dirty="0" smtClean="0"/>
              <a:t> </a:t>
            </a:r>
            <a:r>
              <a:rPr lang="es-ES" dirty="0" err="1" smtClean="0"/>
              <a:t>image</a:t>
            </a:r>
            <a:endParaRPr lang="es-ES" dirty="0"/>
          </a:p>
        </p:txBody>
      </p:sp>
      <p:sp>
        <p:nvSpPr>
          <p:cNvPr id="3" name="2 Marcador de fecha"/>
          <p:cNvSpPr>
            <a:spLocks noGrp="1"/>
          </p:cNvSpPr>
          <p:nvPr>
            <p:ph type="dt" sz="half" idx="10"/>
          </p:nvPr>
        </p:nvSpPr>
        <p:spPr/>
        <p:txBody>
          <a:bodyPr/>
          <a:lstStyle/>
          <a:p>
            <a:fld id="{109B6785-2BB6-4121-8C23-39E605487BE6}" type="datetime1">
              <a:rPr lang="es-ES" altLang="es-ES" sz="800" smtClean="0"/>
              <a:t>11/03/2021</a:t>
            </a:fld>
            <a:endParaRPr lang="en-US" altLang="es-ES" sz="800" dirty="0"/>
          </a:p>
        </p:txBody>
      </p:sp>
      <p:sp>
        <p:nvSpPr>
          <p:cNvPr id="4" name="3 Marcador de número de diapositiva"/>
          <p:cNvSpPr>
            <a:spLocks noGrp="1"/>
          </p:cNvSpPr>
          <p:nvPr>
            <p:ph type="sldNum" sz="quarter" idx="11"/>
          </p:nvPr>
        </p:nvSpPr>
        <p:spPr/>
        <p:txBody>
          <a:bodyPr/>
          <a:lstStyle/>
          <a:p>
            <a:r>
              <a:rPr lang="es-ES" altLang="es-ES" smtClean="0"/>
              <a:t>Página </a:t>
            </a:r>
            <a:fld id="{ADB7B702-0172-47B3-A01D-521A891AF2E3}" type="slidenum">
              <a:rPr lang="es-ES" altLang="es-ES" smtClean="0"/>
              <a:pPr/>
              <a:t>‹#›</a:t>
            </a:fld>
            <a:endParaRPr lang="es-ES" altLang="es-ES" dirty="0"/>
          </a:p>
        </p:txBody>
      </p:sp>
      <p:sp>
        <p:nvSpPr>
          <p:cNvPr id="5" name="4 Marcador de pie de página"/>
          <p:cNvSpPr>
            <a:spLocks noGrp="1"/>
          </p:cNvSpPr>
          <p:nvPr>
            <p:ph type="ftr" sz="quarter" idx="12"/>
          </p:nvPr>
        </p:nvSpPr>
        <p:spPr/>
        <p:txBody>
          <a:bodyPr/>
          <a:lstStyle/>
          <a:p>
            <a:r>
              <a:rPr lang="en-US" altLang="es-ES" dirty="0" err="1" smtClean="0"/>
              <a:t>GMVSupportLibrary</a:t>
            </a:r>
            <a:r>
              <a:rPr lang="en-US" altLang="es-ES" dirty="0" smtClean="0"/>
              <a:t> integration in CLARA processors</a:t>
            </a:r>
            <a:endParaRPr lang="en-US" altLang="es-ES" dirty="0"/>
          </a:p>
        </p:txBody>
      </p:sp>
      <p:sp>
        <p:nvSpPr>
          <p:cNvPr id="21" name="9 Marcador de texto"/>
          <p:cNvSpPr>
            <a:spLocks noGrp="1"/>
          </p:cNvSpPr>
          <p:nvPr>
            <p:ph type="body" sz="quarter" idx="13" hasCustomPrompt="1"/>
          </p:nvPr>
        </p:nvSpPr>
        <p:spPr>
          <a:xfrm>
            <a:off x="298450" y="203672"/>
            <a:ext cx="8574088" cy="225698"/>
          </a:xfrm>
        </p:spPr>
        <p:txBody>
          <a:bodyPr/>
          <a:lstStyle>
            <a:lvl1pPr>
              <a:defRPr sz="900" b="1">
                <a:solidFill>
                  <a:srgbClr val="8B8D8E"/>
                </a:solidFill>
              </a:defRPr>
            </a:lvl1pPr>
          </a:lstStyle>
          <a:p>
            <a:pPr lvl="0"/>
            <a:r>
              <a:rPr lang="es-ES" dirty="0" smtClean="0"/>
              <a:t>SECTION</a:t>
            </a:r>
            <a:endParaRPr lang="es-ES" dirty="0"/>
          </a:p>
        </p:txBody>
      </p:sp>
      <p:sp>
        <p:nvSpPr>
          <p:cNvPr id="36" name="35 Marcador de texto"/>
          <p:cNvSpPr>
            <a:spLocks noGrp="1"/>
          </p:cNvSpPr>
          <p:nvPr userDrawn="1">
            <p:ph type="body" sz="quarter" idx="23" hasCustomPrompt="1"/>
          </p:nvPr>
        </p:nvSpPr>
        <p:spPr>
          <a:xfrm>
            <a:off x="4679950" y="3048000"/>
            <a:ext cx="2016125" cy="862013"/>
          </a:xfrm>
        </p:spPr>
        <p:txBody>
          <a:bodyPr/>
          <a:lstStyle>
            <a:lvl1pPr>
              <a:defRPr sz="1000"/>
            </a:lvl1pPr>
          </a:lstStyle>
          <a:p>
            <a:pPr lvl="0"/>
            <a:r>
              <a:rPr lang="es-ES" dirty="0" smtClean="0"/>
              <a:t>Sed </a:t>
            </a:r>
            <a:r>
              <a:rPr lang="es-ES" dirty="0" err="1" smtClean="0"/>
              <a:t>risus</a:t>
            </a:r>
            <a:r>
              <a:rPr lang="es-ES" dirty="0" smtClean="0"/>
              <a:t> </a:t>
            </a:r>
            <a:r>
              <a:rPr lang="es-ES" dirty="0" err="1" smtClean="0"/>
              <a:t>sem</a:t>
            </a:r>
            <a:r>
              <a:rPr lang="es-ES" dirty="0" smtClean="0"/>
              <a:t>, </a:t>
            </a:r>
            <a:r>
              <a:rPr lang="es-ES" dirty="0" err="1" smtClean="0"/>
              <a:t>feugiat</a:t>
            </a:r>
            <a:r>
              <a:rPr lang="es-ES" dirty="0" smtClean="0"/>
              <a:t> </a:t>
            </a:r>
            <a:r>
              <a:rPr lang="es-ES" dirty="0" err="1" smtClean="0"/>
              <a:t>nec</a:t>
            </a:r>
            <a:r>
              <a:rPr lang="es-ES" dirty="0" smtClean="0"/>
              <a:t>, </a:t>
            </a:r>
            <a:r>
              <a:rPr lang="es-ES" dirty="0" err="1" smtClean="0"/>
              <a:t>risus</a:t>
            </a:r>
            <a:r>
              <a:rPr lang="es-ES" dirty="0" smtClean="0"/>
              <a:t> </a:t>
            </a:r>
            <a:r>
              <a:rPr lang="es-ES" dirty="0" err="1" smtClean="0"/>
              <a:t>sem</a:t>
            </a:r>
            <a:r>
              <a:rPr lang="es-ES" dirty="0" smtClean="0"/>
              <a:t> et </a:t>
            </a:r>
            <a:r>
              <a:rPr lang="es-ES" dirty="0" err="1" smtClean="0"/>
              <a:t>turpis</a:t>
            </a:r>
            <a:r>
              <a:rPr lang="es-ES" dirty="0" smtClean="0"/>
              <a:t> </a:t>
            </a:r>
            <a:r>
              <a:rPr lang="es-ES" dirty="0" err="1" smtClean="0"/>
              <a:t>aliquam</a:t>
            </a:r>
            <a:r>
              <a:rPr lang="es-ES" dirty="0" smtClean="0"/>
              <a:t> </a:t>
            </a:r>
            <a:r>
              <a:rPr lang="es-ES" dirty="0" err="1" smtClean="0"/>
              <a:t>varius</a:t>
            </a:r>
            <a:r>
              <a:rPr lang="es-ES" dirty="0" smtClean="0"/>
              <a:t>, sed </a:t>
            </a:r>
            <a:r>
              <a:rPr lang="es-ES" dirty="0" err="1" smtClean="0"/>
              <a:t>risus</a:t>
            </a:r>
            <a:r>
              <a:rPr lang="es-ES" dirty="0" smtClean="0"/>
              <a:t> </a:t>
            </a:r>
            <a:r>
              <a:rPr lang="es-ES" dirty="0" err="1" smtClean="0"/>
              <a:t>sem</a:t>
            </a:r>
            <a:r>
              <a:rPr lang="es-ES" dirty="0" smtClean="0"/>
              <a:t> </a:t>
            </a:r>
            <a:r>
              <a:rPr lang="es-ES" dirty="0" err="1" smtClean="0"/>
              <a:t>feugiat</a:t>
            </a:r>
            <a:r>
              <a:rPr lang="es-ES" dirty="0" smtClean="0"/>
              <a:t> </a:t>
            </a:r>
            <a:r>
              <a:rPr lang="es-ES" dirty="0" err="1" smtClean="0"/>
              <a:t>nec</a:t>
            </a:r>
            <a:r>
              <a:rPr lang="es-ES" dirty="0" smtClean="0"/>
              <a:t>, </a:t>
            </a:r>
            <a:r>
              <a:rPr lang="es-ES" dirty="0" err="1" smtClean="0"/>
              <a:t>risus</a:t>
            </a:r>
            <a:r>
              <a:rPr lang="es-ES" dirty="0" smtClean="0"/>
              <a:t> </a:t>
            </a:r>
            <a:r>
              <a:rPr lang="es-ES" dirty="0" err="1" smtClean="0"/>
              <a:t>sem</a:t>
            </a:r>
            <a:r>
              <a:rPr lang="es-ES" dirty="0" smtClean="0"/>
              <a:t> et </a:t>
            </a:r>
            <a:r>
              <a:rPr lang="es-ES" dirty="0" err="1" smtClean="0"/>
              <a:t>turpis</a:t>
            </a:r>
            <a:r>
              <a:rPr lang="es-ES" dirty="0" smtClean="0"/>
              <a:t> </a:t>
            </a:r>
            <a:r>
              <a:rPr lang="es-ES" dirty="0" err="1" smtClean="0"/>
              <a:t>aliquam</a:t>
            </a:r>
            <a:r>
              <a:rPr lang="es-ES" dirty="0" smtClean="0"/>
              <a:t> </a:t>
            </a:r>
            <a:r>
              <a:rPr lang="es-ES" dirty="0" err="1" smtClean="0"/>
              <a:t>varius</a:t>
            </a:r>
            <a:r>
              <a:rPr lang="es-ES" dirty="0" smtClean="0"/>
              <a:t>.</a:t>
            </a:r>
          </a:p>
          <a:p>
            <a:pPr lvl="0"/>
            <a:endParaRPr lang="es-ES" dirty="0" smtClean="0"/>
          </a:p>
          <a:p>
            <a:pPr lvl="0"/>
            <a:endParaRPr lang="es-ES" dirty="0" smtClean="0"/>
          </a:p>
          <a:p>
            <a:pPr lvl="0"/>
            <a:endParaRPr lang="es-ES" dirty="0" smtClean="0"/>
          </a:p>
        </p:txBody>
      </p:sp>
      <p:sp>
        <p:nvSpPr>
          <p:cNvPr id="37" name="35 Marcador de texto"/>
          <p:cNvSpPr>
            <a:spLocks noGrp="1"/>
          </p:cNvSpPr>
          <p:nvPr userDrawn="1">
            <p:ph type="body" sz="quarter" idx="24" hasCustomPrompt="1"/>
          </p:nvPr>
        </p:nvSpPr>
        <p:spPr>
          <a:xfrm>
            <a:off x="2493962" y="3048000"/>
            <a:ext cx="2016125" cy="862013"/>
          </a:xfrm>
        </p:spPr>
        <p:txBody>
          <a:bodyPr/>
          <a:lstStyle>
            <a:lvl1pPr>
              <a:defRPr sz="1000"/>
            </a:lvl1pPr>
          </a:lstStyle>
          <a:p>
            <a:pPr lvl="0"/>
            <a:r>
              <a:rPr lang="es-ES" dirty="0" smtClean="0"/>
              <a:t>Sed </a:t>
            </a:r>
            <a:r>
              <a:rPr lang="es-ES" dirty="0" err="1" smtClean="0"/>
              <a:t>risus</a:t>
            </a:r>
            <a:r>
              <a:rPr lang="es-ES" dirty="0" smtClean="0"/>
              <a:t> </a:t>
            </a:r>
            <a:r>
              <a:rPr lang="es-ES" dirty="0" err="1" smtClean="0"/>
              <a:t>sem</a:t>
            </a:r>
            <a:r>
              <a:rPr lang="es-ES" dirty="0" smtClean="0"/>
              <a:t>, </a:t>
            </a:r>
            <a:r>
              <a:rPr lang="es-ES" dirty="0" err="1" smtClean="0"/>
              <a:t>feugiat</a:t>
            </a:r>
            <a:r>
              <a:rPr lang="es-ES" dirty="0" smtClean="0"/>
              <a:t> </a:t>
            </a:r>
            <a:r>
              <a:rPr lang="es-ES" dirty="0" err="1" smtClean="0"/>
              <a:t>nec</a:t>
            </a:r>
            <a:r>
              <a:rPr lang="es-ES" dirty="0" smtClean="0"/>
              <a:t>, </a:t>
            </a:r>
            <a:r>
              <a:rPr lang="es-ES" dirty="0" err="1" smtClean="0"/>
              <a:t>risus</a:t>
            </a:r>
            <a:r>
              <a:rPr lang="es-ES" dirty="0" smtClean="0"/>
              <a:t> </a:t>
            </a:r>
            <a:r>
              <a:rPr lang="es-ES" dirty="0" err="1" smtClean="0"/>
              <a:t>sem</a:t>
            </a:r>
            <a:r>
              <a:rPr lang="es-ES" dirty="0" smtClean="0"/>
              <a:t> et </a:t>
            </a:r>
            <a:r>
              <a:rPr lang="es-ES" dirty="0" err="1" smtClean="0"/>
              <a:t>turpis</a:t>
            </a:r>
            <a:r>
              <a:rPr lang="es-ES" dirty="0" smtClean="0"/>
              <a:t> </a:t>
            </a:r>
            <a:r>
              <a:rPr lang="es-ES" dirty="0" err="1" smtClean="0"/>
              <a:t>aliquam</a:t>
            </a:r>
            <a:r>
              <a:rPr lang="es-ES" dirty="0" smtClean="0"/>
              <a:t> </a:t>
            </a:r>
            <a:r>
              <a:rPr lang="es-ES" dirty="0" err="1" smtClean="0"/>
              <a:t>varius</a:t>
            </a:r>
            <a:r>
              <a:rPr lang="es-ES" dirty="0" smtClean="0"/>
              <a:t>, sed </a:t>
            </a:r>
            <a:r>
              <a:rPr lang="es-ES" dirty="0" err="1" smtClean="0"/>
              <a:t>risus</a:t>
            </a:r>
            <a:r>
              <a:rPr lang="es-ES" dirty="0" smtClean="0"/>
              <a:t> </a:t>
            </a:r>
            <a:r>
              <a:rPr lang="es-ES" dirty="0" err="1" smtClean="0"/>
              <a:t>sem</a:t>
            </a:r>
            <a:r>
              <a:rPr lang="es-ES" dirty="0" smtClean="0"/>
              <a:t> </a:t>
            </a:r>
            <a:r>
              <a:rPr lang="es-ES" dirty="0" err="1" smtClean="0"/>
              <a:t>feugiat</a:t>
            </a:r>
            <a:r>
              <a:rPr lang="es-ES" dirty="0" smtClean="0"/>
              <a:t> </a:t>
            </a:r>
            <a:r>
              <a:rPr lang="es-ES" dirty="0" err="1" smtClean="0"/>
              <a:t>nec</a:t>
            </a:r>
            <a:r>
              <a:rPr lang="es-ES" dirty="0" smtClean="0"/>
              <a:t>, </a:t>
            </a:r>
            <a:r>
              <a:rPr lang="es-ES" dirty="0" err="1" smtClean="0"/>
              <a:t>risus</a:t>
            </a:r>
            <a:r>
              <a:rPr lang="es-ES" dirty="0" smtClean="0"/>
              <a:t> </a:t>
            </a:r>
            <a:r>
              <a:rPr lang="es-ES" dirty="0" err="1" smtClean="0"/>
              <a:t>sem</a:t>
            </a:r>
            <a:r>
              <a:rPr lang="es-ES" dirty="0" smtClean="0"/>
              <a:t> et </a:t>
            </a:r>
            <a:r>
              <a:rPr lang="es-ES" dirty="0" err="1" smtClean="0"/>
              <a:t>turpis</a:t>
            </a:r>
            <a:r>
              <a:rPr lang="es-ES" dirty="0" smtClean="0"/>
              <a:t> </a:t>
            </a:r>
            <a:r>
              <a:rPr lang="es-ES" dirty="0" err="1" smtClean="0"/>
              <a:t>aliquam</a:t>
            </a:r>
            <a:r>
              <a:rPr lang="es-ES" dirty="0" smtClean="0"/>
              <a:t> </a:t>
            </a:r>
            <a:r>
              <a:rPr lang="es-ES" dirty="0" err="1" smtClean="0"/>
              <a:t>varius</a:t>
            </a:r>
            <a:r>
              <a:rPr lang="es-ES" dirty="0" smtClean="0"/>
              <a:t>.</a:t>
            </a:r>
          </a:p>
          <a:p>
            <a:pPr lvl="0"/>
            <a:endParaRPr lang="es-ES" dirty="0" smtClean="0"/>
          </a:p>
          <a:p>
            <a:pPr lvl="0"/>
            <a:endParaRPr lang="es-ES" dirty="0" smtClean="0"/>
          </a:p>
          <a:p>
            <a:pPr lvl="0"/>
            <a:endParaRPr lang="es-ES" dirty="0" smtClean="0"/>
          </a:p>
        </p:txBody>
      </p:sp>
      <p:sp>
        <p:nvSpPr>
          <p:cNvPr id="38" name="35 Marcador de texto"/>
          <p:cNvSpPr>
            <a:spLocks noGrp="1"/>
          </p:cNvSpPr>
          <p:nvPr userDrawn="1">
            <p:ph type="body" sz="quarter" idx="25" hasCustomPrompt="1"/>
          </p:nvPr>
        </p:nvSpPr>
        <p:spPr>
          <a:xfrm>
            <a:off x="298450" y="3048000"/>
            <a:ext cx="2016125" cy="862013"/>
          </a:xfrm>
        </p:spPr>
        <p:txBody>
          <a:bodyPr/>
          <a:lstStyle>
            <a:lvl1pPr>
              <a:defRPr sz="1000"/>
            </a:lvl1pPr>
          </a:lstStyle>
          <a:p>
            <a:pPr lvl="0"/>
            <a:r>
              <a:rPr lang="es-ES" dirty="0" smtClean="0"/>
              <a:t>Sed </a:t>
            </a:r>
            <a:r>
              <a:rPr lang="es-ES" dirty="0" err="1" smtClean="0"/>
              <a:t>risus</a:t>
            </a:r>
            <a:r>
              <a:rPr lang="es-ES" dirty="0" smtClean="0"/>
              <a:t> </a:t>
            </a:r>
            <a:r>
              <a:rPr lang="es-ES" dirty="0" err="1" smtClean="0"/>
              <a:t>sem</a:t>
            </a:r>
            <a:r>
              <a:rPr lang="es-ES" dirty="0" smtClean="0"/>
              <a:t>, </a:t>
            </a:r>
            <a:r>
              <a:rPr lang="es-ES" dirty="0" err="1" smtClean="0"/>
              <a:t>feugiat</a:t>
            </a:r>
            <a:r>
              <a:rPr lang="es-ES" dirty="0" smtClean="0"/>
              <a:t> </a:t>
            </a:r>
            <a:r>
              <a:rPr lang="es-ES" dirty="0" err="1" smtClean="0"/>
              <a:t>nec</a:t>
            </a:r>
            <a:r>
              <a:rPr lang="es-ES" dirty="0" smtClean="0"/>
              <a:t>, </a:t>
            </a:r>
            <a:r>
              <a:rPr lang="es-ES" dirty="0" err="1" smtClean="0"/>
              <a:t>risus</a:t>
            </a:r>
            <a:r>
              <a:rPr lang="es-ES" dirty="0" smtClean="0"/>
              <a:t> </a:t>
            </a:r>
            <a:r>
              <a:rPr lang="es-ES" dirty="0" err="1" smtClean="0"/>
              <a:t>sem</a:t>
            </a:r>
            <a:r>
              <a:rPr lang="es-ES" dirty="0" smtClean="0"/>
              <a:t> et </a:t>
            </a:r>
            <a:r>
              <a:rPr lang="es-ES" dirty="0" err="1" smtClean="0"/>
              <a:t>turpis</a:t>
            </a:r>
            <a:r>
              <a:rPr lang="es-ES" dirty="0" smtClean="0"/>
              <a:t> </a:t>
            </a:r>
            <a:r>
              <a:rPr lang="es-ES" dirty="0" err="1" smtClean="0"/>
              <a:t>aliquam</a:t>
            </a:r>
            <a:r>
              <a:rPr lang="es-ES" dirty="0" smtClean="0"/>
              <a:t> </a:t>
            </a:r>
            <a:r>
              <a:rPr lang="es-ES" dirty="0" err="1" smtClean="0"/>
              <a:t>varius</a:t>
            </a:r>
            <a:r>
              <a:rPr lang="es-ES" dirty="0" smtClean="0"/>
              <a:t>, sed </a:t>
            </a:r>
            <a:r>
              <a:rPr lang="es-ES" dirty="0" err="1" smtClean="0"/>
              <a:t>risus</a:t>
            </a:r>
            <a:r>
              <a:rPr lang="es-ES" dirty="0" smtClean="0"/>
              <a:t> </a:t>
            </a:r>
            <a:r>
              <a:rPr lang="es-ES" dirty="0" err="1" smtClean="0"/>
              <a:t>sem</a:t>
            </a:r>
            <a:r>
              <a:rPr lang="es-ES" dirty="0" smtClean="0"/>
              <a:t> </a:t>
            </a:r>
            <a:r>
              <a:rPr lang="es-ES" dirty="0" err="1" smtClean="0"/>
              <a:t>feugiat</a:t>
            </a:r>
            <a:r>
              <a:rPr lang="es-ES" dirty="0" smtClean="0"/>
              <a:t> </a:t>
            </a:r>
            <a:r>
              <a:rPr lang="es-ES" dirty="0" err="1" smtClean="0"/>
              <a:t>nec</a:t>
            </a:r>
            <a:r>
              <a:rPr lang="es-ES" dirty="0" smtClean="0"/>
              <a:t>, </a:t>
            </a:r>
            <a:r>
              <a:rPr lang="es-ES" dirty="0" err="1" smtClean="0"/>
              <a:t>risus</a:t>
            </a:r>
            <a:r>
              <a:rPr lang="es-ES" dirty="0" smtClean="0"/>
              <a:t> </a:t>
            </a:r>
            <a:r>
              <a:rPr lang="es-ES" dirty="0" err="1" smtClean="0"/>
              <a:t>sem</a:t>
            </a:r>
            <a:r>
              <a:rPr lang="es-ES" dirty="0" smtClean="0"/>
              <a:t> et </a:t>
            </a:r>
            <a:r>
              <a:rPr lang="es-ES" dirty="0" err="1" smtClean="0"/>
              <a:t>turpis</a:t>
            </a:r>
            <a:r>
              <a:rPr lang="es-ES" dirty="0" smtClean="0"/>
              <a:t> </a:t>
            </a:r>
            <a:r>
              <a:rPr lang="es-ES" dirty="0" err="1" smtClean="0"/>
              <a:t>aliquam</a:t>
            </a:r>
            <a:r>
              <a:rPr lang="es-ES" dirty="0" smtClean="0"/>
              <a:t> </a:t>
            </a:r>
            <a:r>
              <a:rPr lang="es-ES" dirty="0" err="1" smtClean="0"/>
              <a:t>varius</a:t>
            </a:r>
            <a:r>
              <a:rPr lang="es-ES" dirty="0" smtClean="0"/>
              <a:t>.</a:t>
            </a:r>
          </a:p>
          <a:p>
            <a:pPr lvl="0"/>
            <a:endParaRPr lang="es-ES" dirty="0" smtClean="0"/>
          </a:p>
          <a:p>
            <a:pPr lvl="0"/>
            <a:endParaRPr lang="es-ES" dirty="0" smtClean="0"/>
          </a:p>
          <a:p>
            <a:pPr lvl="0"/>
            <a:endParaRPr lang="es-ES" dirty="0" smtClean="0"/>
          </a:p>
        </p:txBody>
      </p:sp>
      <p:sp>
        <p:nvSpPr>
          <p:cNvPr id="39" name="35 Marcador de texto"/>
          <p:cNvSpPr>
            <a:spLocks noGrp="1"/>
          </p:cNvSpPr>
          <p:nvPr userDrawn="1">
            <p:ph type="body" sz="quarter" idx="26" hasCustomPrompt="1"/>
          </p:nvPr>
        </p:nvSpPr>
        <p:spPr>
          <a:xfrm>
            <a:off x="6848475" y="3048000"/>
            <a:ext cx="2055813" cy="862013"/>
          </a:xfrm>
        </p:spPr>
        <p:txBody>
          <a:bodyPr/>
          <a:lstStyle>
            <a:lvl1pPr>
              <a:defRPr sz="1000"/>
            </a:lvl1pPr>
          </a:lstStyle>
          <a:p>
            <a:pPr lvl="0"/>
            <a:r>
              <a:rPr lang="es-ES" dirty="0" smtClean="0"/>
              <a:t>Sed </a:t>
            </a:r>
            <a:r>
              <a:rPr lang="es-ES" dirty="0" err="1" smtClean="0"/>
              <a:t>risus</a:t>
            </a:r>
            <a:r>
              <a:rPr lang="es-ES" dirty="0" smtClean="0"/>
              <a:t> </a:t>
            </a:r>
            <a:r>
              <a:rPr lang="es-ES" dirty="0" err="1" smtClean="0"/>
              <a:t>sem</a:t>
            </a:r>
            <a:r>
              <a:rPr lang="es-ES" dirty="0" smtClean="0"/>
              <a:t>, </a:t>
            </a:r>
            <a:r>
              <a:rPr lang="es-ES" dirty="0" err="1" smtClean="0"/>
              <a:t>feugiat</a:t>
            </a:r>
            <a:r>
              <a:rPr lang="es-ES" dirty="0" smtClean="0"/>
              <a:t> </a:t>
            </a:r>
            <a:r>
              <a:rPr lang="es-ES" dirty="0" err="1" smtClean="0"/>
              <a:t>nec</a:t>
            </a:r>
            <a:r>
              <a:rPr lang="es-ES" dirty="0" smtClean="0"/>
              <a:t>, </a:t>
            </a:r>
            <a:r>
              <a:rPr lang="es-ES" dirty="0" err="1" smtClean="0"/>
              <a:t>risus</a:t>
            </a:r>
            <a:r>
              <a:rPr lang="es-ES" dirty="0" smtClean="0"/>
              <a:t> </a:t>
            </a:r>
            <a:r>
              <a:rPr lang="es-ES" dirty="0" err="1" smtClean="0"/>
              <a:t>sem</a:t>
            </a:r>
            <a:r>
              <a:rPr lang="es-ES" dirty="0" smtClean="0"/>
              <a:t> et </a:t>
            </a:r>
            <a:r>
              <a:rPr lang="es-ES" dirty="0" err="1" smtClean="0"/>
              <a:t>turpis</a:t>
            </a:r>
            <a:r>
              <a:rPr lang="es-ES" dirty="0" smtClean="0"/>
              <a:t> </a:t>
            </a:r>
            <a:r>
              <a:rPr lang="es-ES" dirty="0" err="1" smtClean="0"/>
              <a:t>aliquam</a:t>
            </a:r>
            <a:r>
              <a:rPr lang="es-ES" dirty="0" smtClean="0"/>
              <a:t> </a:t>
            </a:r>
            <a:r>
              <a:rPr lang="es-ES" dirty="0" err="1" smtClean="0"/>
              <a:t>varius</a:t>
            </a:r>
            <a:r>
              <a:rPr lang="es-ES" dirty="0" smtClean="0"/>
              <a:t>, sed </a:t>
            </a:r>
            <a:r>
              <a:rPr lang="es-ES" dirty="0" err="1" smtClean="0"/>
              <a:t>risus</a:t>
            </a:r>
            <a:r>
              <a:rPr lang="es-ES" dirty="0" smtClean="0"/>
              <a:t> </a:t>
            </a:r>
            <a:r>
              <a:rPr lang="es-ES" dirty="0" err="1" smtClean="0"/>
              <a:t>sem</a:t>
            </a:r>
            <a:r>
              <a:rPr lang="es-ES" dirty="0" smtClean="0"/>
              <a:t> </a:t>
            </a:r>
            <a:r>
              <a:rPr lang="es-ES" dirty="0" err="1" smtClean="0"/>
              <a:t>feugiat</a:t>
            </a:r>
            <a:r>
              <a:rPr lang="es-ES" dirty="0" smtClean="0"/>
              <a:t> </a:t>
            </a:r>
            <a:r>
              <a:rPr lang="es-ES" dirty="0" err="1" smtClean="0"/>
              <a:t>nec</a:t>
            </a:r>
            <a:r>
              <a:rPr lang="es-ES" dirty="0" smtClean="0"/>
              <a:t>, </a:t>
            </a:r>
            <a:r>
              <a:rPr lang="es-ES" dirty="0" err="1" smtClean="0"/>
              <a:t>risus</a:t>
            </a:r>
            <a:r>
              <a:rPr lang="es-ES" dirty="0" smtClean="0"/>
              <a:t> </a:t>
            </a:r>
            <a:r>
              <a:rPr lang="es-ES" dirty="0" err="1" smtClean="0"/>
              <a:t>sem</a:t>
            </a:r>
            <a:r>
              <a:rPr lang="es-ES" dirty="0" smtClean="0"/>
              <a:t> et </a:t>
            </a:r>
            <a:r>
              <a:rPr lang="es-ES" dirty="0" err="1" smtClean="0"/>
              <a:t>turpis</a:t>
            </a:r>
            <a:r>
              <a:rPr lang="es-ES" dirty="0" smtClean="0"/>
              <a:t> </a:t>
            </a:r>
            <a:r>
              <a:rPr lang="es-ES" dirty="0" err="1" smtClean="0"/>
              <a:t>aliquam</a:t>
            </a:r>
            <a:r>
              <a:rPr lang="es-ES" dirty="0" smtClean="0"/>
              <a:t> </a:t>
            </a:r>
            <a:r>
              <a:rPr lang="es-ES" dirty="0" err="1" smtClean="0"/>
              <a:t>varius</a:t>
            </a:r>
            <a:r>
              <a:rPr lang="es-ES" dirty="0" smtClean="0"/>
              <a:t>.</a:t>
            </a:r>
          </a:p>
          <a:p>
            <a:pPr lvl="0"/>
            <a:endParaRPr lang="es-ES" dirty="0" smtClean="0"/>
          </a:p>
          <a:p>
            <a:pPr lvl="0"/>
            <a:endParaRPr lang="es-ES" dirty="0" smtClean="0"/>
          </a:p>
          <a:p>
            <a:pPr lvl="0"/>
            <a:endParaRPr lang="es-ES" dirty="0" smtClean="0"/>
          </a:p>
        </p:txBody>
      </p:sp>
      <p:sp>
        <p:nvSpPr>
          <p:cNvPr id="42" name="Rectangle 7"/>
          <p:cNvSpPr>
            <a:spLocks noGrp="1" noChangeArrowheads="1"/>
          </p:cNvSpPr>
          <p:nvPr>
            <p:ph type="title" hasCustomPrompt="1"/>
          </p:nvPr>
        </p:nvSpPr>
        <p:spPr>
          <a:xfrm>
            <a:off x="290513" y="281932"/>
            <a:ext cx="8548687" cy="479425"/>
          </a:xfrm>
        </p:spPr>
        <p:txBody>
          <a:bodyPr/>
          <a:lstStyle/>
          <a:p>
            <a:pPr>
              <a:defRPr/>
            </a:pPr>
            <a:r>
              <a:rPr lang="en-US" dirty="0" smtClean="0"/>
              <a:t>MAIN TITLE VERDANA 28</a:t>
            </a:r>
          </a:p>
        </p:txBody>
      </p:sp>
    </p:spTree>
    <p:extLst>
      <p:ext uri="{BB962C8B-B14F-4D97-AF65-F5344CB8AC3E}">
        <p14:creationId xmlns:p14="http://schemas.microsoft.com/office/powerpoint/2010/main" val="123373186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8" name="1 Rectángulo"/>
          <p:cNvSpPr>
            <a:spLocks noChangeArrowheads="1"/>
          </p:cNvSpPr>
          <p:nvPr userDrawn="1"/>
        </p:nvSpPr>
        <p:spPr bwMode="auto">
          <a:xfrm>
            <a:off x="0" y="0"/>
            <a:ext cx="9144000" cy="5715000"/>
          </a:xfrm>
          <a:prstGeom prst="rect">
            <a:avLst/>
          </a:prstGeom>
          <a:solidFill>
            <a:schemeClr val="tx1"/>
          </a:solidFill>
          <a:ln>
            <a:noFill/>
          </a:ln>
          <a:extLst>
            <a:ext uri="{91240B29-F687-4F45-9708-019B960494DF}">
              <a14:hiddenLine xmlns:a14="http://schemas.microsoft.com/office/drawing/2010/main" w="9525" cap="rnd" algn="ctr">
                <a:solidFill>
                  <a:srgbClr val="000000"/>
                </a:solidFill>
                <a:prstDash val="sysDot"/>
                <a:round/>
                <a:headEnd/>
                <a:tailEnd/>
              </a14:hiddenLine>
            </a:ext>
          </a:extLst>
        </p:spPr>
        <p:txBody>
          <a:bodyPr wrap="none" lIns="45720" rIns="45720" anchor="ctr"/>
          <a:lstStyle>
            <a:lvl1pPr eaLnBrk="0" hangingPunct="0">
              <a:lnSpc>
                <a:spcPct val="95000"/>
              </a:lnSpc>
              <a:spcBef>
                <a:spcPct val="50000"/>
              </a:spcBef>
              <a:spcAft>
                <a:spcPct val="20000"/>
              </a:spcAft>
              <a:buChar char="•"/>
              <a:defRPr sz="2000">
                <a:solidFill>
                  <a:schemeClr val="tx1"/>
                </a:solidFill>
                <a:latin typeface="Avenir LT 45 Book" pitchFamily="2" charset="0"/>
              </a:defRPr>
            </a:lvl1pPr>
            <a:lvl2pPr marL="742950" indent="-285750" eaLnBrk="0" hangingPunct="0">
              <a:lnSpc>
                <a:spcPct val="95000"/>
              </a:lnSpc>
              <a:spcBef>
                <a:spcPct val="20000"/>
              </a:spcBef>
              <a:buClr>
                <a:srgbClr val="8B8D8E"/>
              </a:buClr>
              <a:buSzPct val="80000"/>
              <a:buFont typeface="Wingdings" pitchFamily="2" charset="2"/>
              <a:buChar char="n"/>
              <a:defRPr sz="2000">
                <a:solidFill>
                  <a:schemeClr val="tx1"/>
                </a:solidFill>
                <a:latin typeface="Avenir LT 45 Book" pitchFamily="2" charset="0"/>
              </a:defRPr>
            </a:lvl2pPr>
            <a:lvl3pPr marL="1143000" indent="-228600" eaLnBrk="0" hangingPunct="0">
              <a:lnSpc>
                <a:spcPct val="95000"/>
              </a:lnSpc>
              <a:spcBef>
                <a:spcPct val="25000"/>
              </a:spcBef>
              <a:buChar char="–"/>
              <a:defRPr sz="2400">
                <a:solidFill>
                  <a:schemeClr val="tx1"/>
                </a:solidFill>
                <a:latin typeface="Avenir LT 45 Book" pitchFamily="2" charset="0"/>
              </a:defRPr>
            </a:lvl3pPr>
            <a:lvl4pPr marL="1600200" indent="-228600" eaLnBrk="0" hangingPunct="0">
              <a:lnSpc>
                <a:spcPct val="95000"/>
              </a:lnSpc>
              <a:spcBef>
                <a:spcPct val="25000"/>
              </a:spcBef>
              <a:buSzPct val="70000"/>
              <a:buChar char="•"/>
              <a:defRPr sz="1600">
                <a:solidFill>
                  <a:schemeClr val="tx1"/>
                </a:solidFill>
                <a:latin typeface="Avenir LT 45 Book" pitchFamily="2" charset="0"/>
              </a:defRPr>
            </a:lvl4pPr>
            <a:lvl5pPr marL="2057400" indent="-228600" eaLnBrk="0" hangingPunct="0">
              <a:lnSpc>
                <a:spcPct val="95000"/>
              </a:lnSpc>
              <a:spcBef>
                <a:spcPct val="15000"/>
              </a:spcBef>
              <a:buSzPct val="70000"/>
              <a:buChar char="–"/>
              <a:defRPr sz="1600">
                <a:solidFill>
                  <a:schemeClr val="tx1"/>
                </a:solidFill>
                <a:latin typeface="Avenir LT 45 Book" pitchFamily="2" charset="0"/>
              </a:defRPr>
            </a:lvl5pPr>
            <a:lvl6pPr marL="2514600" indent="-228600" eaLnBrk="0" fontAlgn="base" hangingPunct="0">
              <a:lnSpc>
                <a:spcPct val="95000"/>
              </a:lnSpc>
              <a:spcBef>
                <a:spcPct val="15000"/>
              </a:spcBef>
              <a:spcAft>
                <a:spcPct val="0"/>
              </a:spcAft>
              <a:buSzPct val="70000"/>
              <a:buChar char="–"/>
              <a:defRPr sz="1600">
                <a:solidFill>
                  <a:schemeClr val="tx1"/>
                </a:solidFill>
                <a:latin typeface="Avenir LT 45 Book" pitchFamily="2" charset="0"/>
              </a:defRPr>
            </a:lvl6pPr>
            <a:lvl7pPr marL="2971800" indent="-228600" eaLnBrk="0" fontAlgn="base" hangingPunct="0">
              <a:lnSpc>
                <a:spcPct val="95000"/>
              </a:lnSpc>
              <a:spcBef>
                <a:spcPct val="15000"/>
              </a:spcBef>
              <a:spcAft>
                <a:spcPct val="0"/>
              </a:spcAft>
              <a:buSzPct val="70000"/>
              <a:buChar char="–"/>
              <a:defRPr sz="1600">
                <a:solidFill>
                  <a:schemeClr val="tx1"/>
                </a:solidFill>
                <a:latin typeface="Avenir LT 45 Book" pitchFamily="2" charset="0"/>
              </a:defRPr>
            </a:lvl7pPr>
            <a:lvl8pPr marL="3429000" indent="-228600" eaLnBrk="0" fontAlgn="base" hangingPunct="0">
              <a:lnSpc>
                <a:spcPct val="95000"/>
              </a:lnSpc>
              <a:spcBef>
                <a:spcPct val="15000"/>
              </a:spcBef>
              <a:spcAft>
                <a:spcPct val="0"/>
              </a:spcAft>
              <a:buSzPct val="70000"/>
              <a:buChar char="–"/>
              <a:defRPr sz="1600">
                <a:solidFill>
                  <a:schemeClr val="tx1"/>
                </a:solidFill>
                <a:latin typeface="Avenir LT 45 Book" pitchFamily="2" charset="0"/>
              </a:defRPr>
            </a:lvl8pPr>
            <a:lvl9pPr marL="3886200" indent="-228600" eaLnBrk="0" fontAlgn="base" hangingPunct="0">
              <a:lnSpc>
                <a:spcPct val="95000"/>
              </a:lnSpc>
              <a:spcBef>
                <a:spcPct val="15000"/>
              </a:spcBef>
              <a:spcAft>
                <a:spcPct val="0"/>
              </a:spcAft>
              <a:buSzPct val="70000"/>
              <a:buChar char="–"/>
              <a:defRPr sz="1600">
                <a:solidFill>
                  <a:schemeClr val="tx1"/>
                </a:solidFill>
                <a:latin typeface="Avenir LT 45 Book" pitchFamily="2" charset="0"/>
              </a:defRPr>
            </a:lvl9pPr>
          </a:lstStyle>
          <a:p>
            <a:pPr algn="ctr" eaLnBrk="1" hangingPunct="1">
              <a:lnSpc>
                <a:spcPct val="100000"/>
              </a:lnSpc>
              <a:spcAft>
                <a:spcPct val="0"/>
              </a:spcAft>
              <a:buFontTx/>
              <a:buNone/>
              <a:defRPr/>
            </a:pPr>
            <a:endParaRPr lang="es-ES" altLang="es-ES" dirty="0" smtClean="0">
              <a:solidFill>
                <a:srgbClr val="FFFFFF"/>
              </a:solidFill>
              <a:latin typeface="+mj-lt"/>
            </a:endParaRPr>
          </a:p>
        </p:txBody>
      </p:sp>
      <p:pic>
        <p:nvPicPr>
          <p:cNvPr id="9" name="Picture 5"/>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7704138" y="4824413"/>
            <a:ext cx="1419225"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6"/>
          <p:cNvSpPr>
            <a:spLocks noChangeArrowheads="1"/>
          </p:cNvSpPr>
          <p:nvPr userDrawn="1"/>
        </p:nvSpPr>
        <p:spPr bwMode="auto">
          <a:xfrm rot="16200000">
            <a:off x="-749327" y="660446"/>
            <a:ext cx="1765300"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lnSpc>
                <a:spcPct val="95000"/>
              </a:lnSpc>
              <a:spcBef>
                <a:spcPct val="50000"/>
              </a:spcBef>
              <a:spcAft>
                <a:spcPct val="20000"/>
              </a:spcAft>
              <a:buChar char="•"/>
              <a:defRPr sz="2000">
                <a:solidFill>
                  <a:schemeClr val="tx1"/>
                </a:solidFill>
                <a:latin typeface="Avenir LT 45 Book" pitchFamily="2" charset="0"/>
              </a:defRPr>
            </a:lvl1pPr>
            <a:lvl2pPr marL="742950" indent="-285750" eaLnBrk="0" hangingPunct="0">
              <a:lnSpc>
                <a:spcPct val="95000"/>
              </a:lnSpc>
              <a:spcBef>
                <a:spcPct val="20000"/>
              </a:spcBef>
              <a:buClr>
                <a:srgbClr val="8B8D8E"/>
              </a:buClr>
              <a:buSzPct val="80000"/>
              <a:buFont typeface="Wingdings" pitchFamily="2" charset="2"/>
              <a:buChar char="n"/>
              <a:defRPr sz="2000">
                <a:solidFill>
                  <a:schemeClr val="tx1"/>
                </a:solidFill>
                <a:latin typeface="Avenir LT 45 Book" pitchFamily="2" charset="0"/>
              </a:defRPr>
            </a:lvl2pPr>
            <a:lvl3pPr marL="1143000" indent="-228600" eaLnBrk="0" hangingPunct="0">
              <a:lnSpc>
                <a:spcPct val="95000"/>
              </a:lnSpc>
              <a:spcBef>
                <a:spcPct val="25000"/>
              </a:spcBef>
              <a:buChar char="–"/>
              <a:defRPr sz="2400">
                <a:solidFill>
                  <a:schemeClr val="tx1"/>
                </a:solidFill>
                <a:latin typeface="Avenir LT 45 Book" pitchFamily="2" charset="0"/>
              </a:defRPr>
            </a:lvl3pPr>
            <a:lvl4pPr marL="1600200" indent="-228600" eaLnBrk="0" hangingPunct="0">
              <a:lnSpc>
                <a:spcPct val="95000"/>
              </a:lnSpc>
              <a:spcBef>
                <a:spcPct val="25000"/>
              </a:spcBef>
              <a:buSzPct val="70000"/>
              <a:buChar char="•"/>
              <a:defRPr sz="1600">
                <a:solidFill>
                  <a:schemeClr val="tx1"/>
                </a:solidFill>
                <a:latin typeface="Avenir LT 45 Book" pitchFamily="2" charset="0"/>
              </a:defRPr>
            </a:lvl4pPr>
            <a:lvl5pPr marL="2057400" indent="-228600" eaLnBrk="0" hangingPunct="0">
              <a:lnSpc>
                <a:spcPct val="95000"/>
              </a:lnSpc>
              <a:spcBef>
                <a:spcPct val="15000"/>
              </a:spcBef>
              <a:buSzPct val="70000"/>
              <a:buChar char="–"/>
              <a:defRPr sz="1600">
                <a:solidFill>
                  <a:schemeClr val="tx1"/>
                </a:solidFill>
                <a:latin typeface="Avenir LT 45 Book" pitchFamily="2" charset="0"/>
              </a:defRPr>
            </a:lvl5pPr>
            <a:lvl6pPr marL="2514600" indent="-228600" eaLnBrk="0" fontAlgn="base" hangingPunct="0">
              <a:lnSpc>
                <a:spcPct val="95000"/>
              </a:lnSpc>
              <a:spcBef>
                <a:spcPct val="15000"/>
              </a:spcBef>
              <a:spcAft>
                <a:spcPct val="0"/>
              </a:spcAft>
              <a:buSzPct val="70000"/>
              <a:buChar char="–"/>
              <a:defRPr sz="1600">
                <a:solidFill>
                  <a:schemeClr val="tx1"/>
                </a:solidFill>
                <a:latin typeface="Avenir LT 45 Book" pitchFamily="2" charset="0"/>
              </a:defRPr>
            </a:lvl6pPr>
            <a:lvl7pPr marL="2971800" indent="-228600" eaLnBrk="0" fontAlgn="base" hangingPunct="0">
              <a:lnSpc>
                <a:spcPct val="95000"/>
              </a:lnSpc>
              <a:spcBef>
                <a:spcPct val="15000"/>
              </a:spcBef>
              <a:spcAft>
                <a:spcPct val="0"/>
              </a:spcAft>
              <a:buSzPct val="70000"/>
              <a:buChar char="–"/>
              <a:defRPr sz="1600">
                <a:solidFill>
                  <a:schemeClr val="tx1"/>
                </a:solidFill>
                <a:latin typeface="Avenir LT 45 Book" pitchFamily="2" charset="0"/>
              </a:defRPr>
            </a:lvl7pPr>
            <a:lvl8pPr marL="3429000" indent="-228600" eaLnBrk="0" fontAlgn="base" hangingPunct="0">
              <a:lnSpc>
                <a:spcPct val="95000"/>
              </a:lnSpc>
              <a:spcBef>
                <a:spcPct val="15000"/>
              </a:spcBef>
              <a:spcAft>
                <a:spcPct val="0"/>
              </a:spcAft>
              <a:buSzPct val="70000"/>
              <a:buChar char="–"/>
              <a:defRPr sz="1600">
                <a:solidFill>
                  <a:schemeClr val="tx1"/>
                </a:solidFill>
                <a:latin typeface="Avenir LT 45 Book" pitchFamily="2" charset="0"/>
              </a:defRPr>
            </a:lvl8pPr>
            <a:lvl9pPr marL="3886200" indent="-228600" eaLnBrk="0" fontAlgn="base" hangingPunct="0">
              <a:lnSpc>
                <a:spcPct val="95000"/>
              </a:lnSpc>
              <a:spcBef>
                <a:spcPct val="15000"/>
              </a:spcBef>
              <a:spcAft>
                <a:spcPct val="0"/>
              </a:spcAft>
              <a:buSzPct val="70000"/>
              <a:buChar char="–"/>
              <a:defRPr sz="1600">
                <a:solidFill>
                  <a:schemeClr val="tx1"/>
                </a:solidFill>
                <a:latin typeface="Avenir LT 45 Book" pitchFamily="2" charset="0"/>
              </a:defRPr>
            </a:lvl9pPr>
          </a:lstStyle>
          <a:p>
            <a:pPr algn="ctr" eaLnBrk="1" hangingPunct="1">
              <a:lnSpc>
                <a:spcPct val="110000"/>
              </a:lnSpc>
              <a:spcBef>
                <a:spcPct val="0"/>
              </a:spcBef>
              <a:buFontTx/>
              <a:buNone/>
              <a:defRPr/>
            </a:pPr>
            <a:endParaRPr lang="en-US" altLang="es-ES" dirty="0" smtClean="0">
              <a:solidFill>
                <a:schemeClr val="accent1"/>
              </a:solidFill>
              <a:latin typeface="+mj-lt"/>
            </a:endParaRPr>
          </a:p>
          <a:p>
            <a:pPr marL="0" marR="0" indent="0" algn="ctr" defTabSz="914400" rtl="0" eaLnBrk="1" fontAlgn="base" latinLnBrk="0" hangingPunct="1">
              <a:lnSpc>
                <a:spcPct val="110000"/>
              </a:lnSpc>
              <a:spcBef>
                <a:spcPct val="0"/>
              </a:spcBef>
              <a:spcAft>
                <a:spcPct val="20000"/>
              </a:spcAft>
              <a:buClrTx/>
              <a:buSzTx/>
              <a:buFontTx/>
              <a:buNone/>
              <a:tabLst/>
              <a:defRPr/>
            </a:pPr>
            <a:r>
              <a:rPr lang="en-US" altLang="es-ES" sz="1500" kern="1200" dirty="0" smtClean="0">
                <a:solidFill>
                  <a:schemeClr val="accent1"/>
                </a:solidFill>
                <a:latin typeface="+mj-lt"/>
                <a:ea typeface="+mn-ea"/>
                <a:cs typeface="+mn-cs"/>
              </a:rPr>
              <a:t>www.gmv.com</a:t>
            </a:r>
          </a:p>
        </p:txBody>
      </p:sp>
      <p:pic>
        <p:nvPicPr>
          <p:cNvPr id="11" name="1 Imagen"/>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2016125" y="0"/>
            <a:ext cx="5167313" cy="382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3"/>
          <p:cNvSpPr>
            <a:spLocks noChangeArrowheads="1"/>
          </p:cNvSpPr>
          <p:nvPr userDrawn="1"/>
        </p:nvSpPr>
        <p:spPr bwMode="auto">
          <a:xfrm>
            <a:off x="2495550" y="3270250"/>
            <a:ext cx="4208463" cy="736600"/>
          </a:xfrm>
          <a:prstGeom prst="rect">
            <a:avLst/>
          </a:prstGeom>
          <a:solidFill>
            <a:schemeClr val="tx1"/>
          </a:solidFill>
          <a:ln w="9525">
            <a:solidFill>
              <a:schemeClr val="tx1"/>
            </a:solidFill>
            <a:miter lim="800000"/>
            <a:headEnd/>
            <a:tailEnd/>
          </a:ln>
        </p:spPr>
        <p:txBody>
          <a:bodyPr lIns="0" tIns="0" rIns="0" bIns="0"/>
          <a:lstStyle>
            <a:lvl1pPr eaLnBrk="0" hangingPunct="0">
              <a:lnSpc>
                <a:spcPct val="95000"/>
              </a:lnSpc>
              <a:spcBef>
                <a:spcPct val="50000"/>
              </a:spcBef>
              <a:spcAft>
                <a:spcPct val="20000"/>
              </a:spcAft>
              <a:buChar char="•"/>
              <a:defRPr sz="2000">
                <a:solidFill>
                  <a:schemeClr val="tx1"/>
                </a:solidFill>
                <a:latin typeface="Avenir LT 45 Book" pitchFamily="2" charset="0"/>
              </a:defRPr>
            </a:lvl1pPr>
            <a:lvl2pPr marL="742950" indent="-285750" eaLnBrk="0" hangingPunct="0">
              <a:lnSpc>
                <a:spcPct val="95000"/>
              </a:lnSpc>
              <a:spcBef>
                <a:spcPct val="20000"/>
              </a:spcBef>
              <a:buClr>
                <a:srgbClr val="8B8D8E"/>
              </a:buClr>
              <a:buSzPct val="80000"/>
              <a:buFont typeface="Wingdings" pitchFamily="2" charset="2"/>
              <a:buChar char="n"/>
              <a:defRPr sz="2000">
                <a:solidFill>
                  <a:schemeClr val="tx1"/>
                </a:solidFill>
                <a:latin typeface="Avenir LT 45 Book" pitchFamily="2" charset="0"/>
              </a:defRPr>
            </a:lvl2pPr>
            <a:lvl3pPr marL="1143000" indent="-228600" eaLnBrk="0" hangingPunct="0">
              <a:lnSpc>
                <a:spcPct val="95000"/>
              </a:lnSpc>
              <a:spcBef>
                <a:spcPct val="25000"/>
              </a:spcBef>
              <a:buChar char="–"/>
              <a:defRPr sz="2400">
                <a:solidFill>
                  <a:schemeClr val="tx1"/>
                </a:solidFill>
                <a:latin typeface="Avenir LT 45 Book" pitchFamily="2" charset="0"/>
              </a:defRPr>
            </a:lvl3pPr>
            <a:lvl4pPr marL="1600200" indent="-228600" eaLnBrk="0" hangingPunct="0">
              <a:lnSpc>
                <a:spcPct val="95000"/>
              </a:lnSpc>
              <a:spcBef>
                <a:spcPct val="25000"/>
              </a:spcBef>
              <a:buSzPct val="70000"/>
              <a:buChar char="•"/>
              <a:defRPr sz="1600">
                <a:solidFill>
                  <a:schemeClr val="tx1"/>
                </a:solidFill>
                <a:latin typeface="Avenir LT 45 Book" pitchFamily="2" charset="0"/>
              </a:defRPr>
            </a:lvl4pPr>
            <a:lvl5pPr marL="2057400" indent="-228600" eaLnBrk="0" hangingPunct="0">
              <a:lnSpc>
                <a:spcPct val="95000"/>
              </a:lnSpc>
              <a:spcBef>
                <a:spcPct val="15000"/>
              </a:spcBef>
              <a:buSzPct val="70000"/>
              <a:buChar char="–"/>
              <a:defRPr sz="1600">
                <a:solidFill>
                  <a:schemeClr val="tx1"/>
                </a:solidFill>
                <a:latin typeface="Avenir LT 45 Book" pitchFamily="2" charset="0"/>
              </a:defRPr>
            </a:lvl5pPr>
            <a:lvl6pPr marL="2514600" indent="-228600" eaLnBrk="0" fontAlgn="base" hangingPunct="0">
              <a:lnSpc>
                <a:spcPct val="95000"/>
              </a:lnSpc>
              <a:spcBef>
                <a:spcPct val="15000"/>
              </a:spcBef>
              <a:spcAft>
                <a:spcPct val="0"/>
              </a:spcAft>
              <a:buSzPct val="70000"/>
              <a:buChar char="–"/>
              <a:defRPr sz="1600">
                <a:solidFill>
                  <a:schemeClr val="tx1"/>
                </a:solidFill>
                <a:latin typeface="Avenir LT 45 Book" pitchFamily="2" charset="0"/>
              </a:defRPr>
            </a:lvl6pPr>
            <a:lvl7pPr marL="2971800" indent="-228600" eaLnBrk="0" fontAlgn="base" hangingPunct="0">
              <a:lnSpc>
                <a:spcPct val="95000"/>
              </a:lnSpc>
              <a:spcBef>
                <a:spcPct val="15000"/>
              </a:spcBef>
              <a:spcAft>
                <a:spcPct val="0"/>
              </a:spcAft>
              <a:buSzPct val="70000"/>
              <a:buChar char="–"/>
              <a:defRPr sz="1600">
                <a:solidFill>
                  <a:schemeClr val="tx1"/>
                </a:solidFill>
                <a:latin typeface="Avenir LT 45 Book" pitchFamily="2" charset="0"/>
              </a:defRPr>
            </a:lvl7pPr>
            <a:lvl8pPr marL="3429000" indent="-228600" eaLnBrk="0" fontAlgn="base" hangingPunct="0">
              <a:lnSpc>
                <a:spcPct val="95000"/>
              </a:lnSpc>
              <a:spcBef>
                <a:spcPct val="15000"/>
              </a:spcBef>
              <a:spcAft>
                <a:spcPct val="0"/>
              </a:spcAft>
              <a:buSzPct val="70000"/>
              <a:buChar char="–"/>
              <a:defRPr sz="1600">
                <a:solidFill>
                  <a:schemeClr val="tx1"/>
                </a:solidFill>
                <a:latin typeface="Avenir LT 45 Book" pitchFamily="2" charset="0"/>
              </a:defRPr>
            </a:lvl8pPr>
            <a:lvl9pPr marL="3886200" indent="-228600" eaLnBrk="0" fontAlgn="base" hangingPunct="0">
              <a:lnSpc>
                <a:spcPct val="95000"/>
              </a:lnSpc>
              <a:spcBef>
                <a:spcPct val="15000"/>
              </a:spcBef>
              <a:spcAft>
                <a:spcPct val="0"/>
              </a:spcAft>
              <a:buSzPct val="70000"/>
              <a:buChar char="–"/>
              <a:defRPr sz="1600">
                <a:solidFill>
                  <a:schemeClr val="tx1"/>
                </a:solidFill>
                <a:latin typeface="Avenir LT 45 Book" pitchFamily="2" charset="0"/>
              </a:defRPr>
            </a:lvl9pPr>
          </a:lstStyle>
          <a:p>
            <a:pPr eaLnBrk="1" hangingPunct="1">
              <a:lnSpc>
                <a:spcPct val="110000"/>
              </a:lnSpc>
              <a:spcBef>
                <a:spcPct val="0"/>
              </a:spcBef>
              <a:buNone/>
              <a:defRPr/>
            </a:pPr>
            <a:r>
              <a:rPr lang="en-US" altLang="es-ES" sz="4400" b="1" kern="1200" dirty="0" smtClean="0">
                <a:solidFill>
                  <a:schemeClr val="bg1"/>
                </a:solidFill>
                <a:latin typeface="+mj-lt"/>
                <a:ea typeface="+mn-ea"/>
                <a:cs typeface="+mn-cs"/>
              </a:rPr>
              <a:t>THANK YOU</a:t>
            </a:r>
            <a:endParaRPr lang="en-US" altLang="es-ES" b="1" dirty="0" smtClean="0">
              <a:solidFill>
                <a:schemeClr val="bg1"/>
              </a:solidFill>
              <a:latin typeface="+mj-lt"/>
            </a:endParaRPr>
          </a:p>
          <a:p>
            <a:pPr algn="ctr" eaLnBrk="1" hangingPunct="1">
              <a:lnSpc>
                <a:spcPct val="110000"/>
              </a:lnSpc>
              <a:spcBef>
                <a:spcPct val="0"/>
              </a:spcBef>
              <a:buFontTx/>
              <a:buNone/>
              <a:defRPr/>
            </a:pPr>
            <a:endParaRPr lang="en-US" altLang="es-ES" b="1" dirty="0" smtClean="0">
              <a:solidFill>
                <a:schemeClr val="bg1"/>
              </a:solidFill>
              <a:latin typeface="Avenir LT 55 Roman" pitchFamily="2" charset="0"/>
            </a:endParaRPr>
          </a:p>
        </p:txBody>
      </p:sp>
      <p:pic>
        <p:nvPicPr>
          <p:cNvPr id="20" name="Picture 15" descr="C:\__TRABAJOS\2015\07_julio\PPT_definitivos\redes\f.png">
            <a:hlinkClick r:id="rId4"/>
          </p:cNvPr>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1550988" y="5122863"/>
            <a:ext cx="219075"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6" descr="C:\__TRABAJOS\2015\07_julio\PPT_definitivos\redes\g.png">
            <a:hlinkClick r:id="rId6"/>
          </p:cNvPr>
          <p:cNvPicPr>
            <a:picLocks noChangeAspect="1" noChangeArrowheads="1"/>
          </p:cNvPicPr>
          <p:nvPr userDrawn="1"/>
        </p:nvPicPr>
        <p:blipFill>
          <a:blip r:embed="rId7" cstate="screen">
            <a:extLst>
              <a:ext uri="{28A0092B-C50C-407E-A947-70E740481C1C}">
                <a14:useLocalDpi xmlns:a14="http://schemas.microsoft.com/office/drawing/2010/main"/>
              </a:ext>
            </a:extLst>
          </a:blip>
          <a:srcRect/>
          <a:stretch>
            <a:fillRect/>
          </a:stretch>
        </p:blipFill>
        <p:spPr bwMode="auto">
          <a:xfrm>
            <a:off x="2290763" y="5122863"/>
            <a:ext cx="219075"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17" descr="C:\__TRABAJOS\2015\07_julio\PPT_definitivos\redes\in.png">
            <a:hlinkClick r:id="rId8"/>
          </p:cNvPr>
          <p:cNvPicPr>
            <a:picLocks noChangeAspect="1" noChangeArrowheads="1"/>
          </p:cNvPicPr>
          <p:nvPr userDrawn="1"/>
        </p:nvPicPr>
        <p:blipFill>
          <a:blip r:embed="rId9" cstate="screen">
            <a:extLst>
              <a:ext uri="{28A0092B-C50C-407E-A947-70E740481C1C}">
                <a14:useLocalDpi xmlns:a14="http://schemas.microsoft.com/office/drawing/2010/main"/>
              </a:ext>
            </a:extLst>
          </a:blip>
          <a:srcRect/>
          <a:stretch>
            <a:fillRect/>
          </a:stretch>
        </p:blipFill>
        <p:spPr bwMode="auto">
          <a:xfrm>
            <a:off x="3030538" y="5122863"/>
            <a:ext cx="219075"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18" descr="C:\__TRABAJOS\2015\07_julio\PPT_definitivos\redes\rss.png">
            <a:hlinkClick r:id="rId10"/>
          </p:cNvPr>
          <p:cNvPicPr>
            <a:picLocks noChangeAspect="1" noChangeArrowheads="1"/>
          </p:cNvPicPr>
          <p:nvPr userDrawn="1"/>
        </p:nvPicPr>
        <p:blipFill>
          <a:blip r:embed="rId11" cstate="screen">
            <a:extLst>
              <a:ext uri="{28A0092B-C50C-407E-A947-70E740481C1C}">
                <a14:useLocalDpi xmlns:a14="http://schemas.microsoft.com/office/drawing/2010/main"/>
              </a:ext>
            </a:extLst>
          </a:blip>
          <a:srcRect/>
          <a:stretch>
            <a:fillRect/>
          </a:stretch>
        </p:blipFill>
        <p:spPr bwMode="auto">
          <a:xfrm>
            <a:off x="3400425" y="5122863"/>
            <a:ext cx="219075"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19" descr="C:\__TRABAJOS\2015\07_julio\PPT_definitivos\redes\t.png">
            <a:hlinkClick r:id="rId6"/>
          </p:cNvPr>
          <p:cNvPicPr>
            <a:picLocks noChangeAspect="1" noChangeArrowheads="1"/>
          </p:cNvPicPr>
          <p:nvPr userDrawn="1"/>
        </p:nvPicPr>
        <p:blipFill>
          <a:blip r:embed="rId12" cstate="screen">
            <a:extLst>
              <a:ext uri="{28A0092B-C50C-407E-A947-70E740481C1C}">
                <a14:useLocalDpi xmlns:a14="http://schemas.microsoft.com/office/drawing/2010/main"/>
              </a:ext>
            </a:extLst>
          </a:blip>
          <a:srcRect/>
          <a:stretch>
            <a:fillRect/>
          </a:stretch>
        </p:blipFill>
        <p:spPr bwMode="auto">
          <a:xfrm>
            <a:off x="1920875" y="5122863"/>
            <a:ext cx="219075"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0" descr="C:\__TRABAJOS\2015\07_julio\PPT_definitivos\redes\y.png">
            <a:hlinkClick r:id="rId13"/>
          </p:cNvPr>
          <p:cNvPicPr>
            <a:picLocks noChangeAspect="1" noChangeArrowheads="1"/>
          </p:cNvPicPr>
          <p:nvPr userDrawn="1"/>
        </p:nvPicPr>
        <p:blipFill>
          <a:blip r:embed="rId14" cstate="screen">
            <a:extLst>
              <a:ext uri="{28A0092B-C50C-407E-A947-70E740481C1C}">
                <a14:useLocalDpi xmlns:a14="http://schemas.microsoft.com/office/drawing/2010/main"/>
              </a:ext>
            </a:extLst>
          </a:blip>
          <a:srcRect/>
          <a:stretch>
            <a:fillRect/>
          </a:stretch>
        </p:blipFill>
        <p:spPr bwMode="auto">
          <a:xfrm>
            <a:off x="2660650" y="5122863"/>
            <a:ext cx="219075"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1" descr="C:\__TRABAJOS\2015\07_julio\PPT_definitivos\redes\blog.png">
            <a:hlinkClick r:id="rId15"/>
          </p:cNvPr>
          <p:cNvPicPr>
            <a:picLocks noChangeAspect="1" noChangeArrowheads="1"/>
          </p:cNvPicPr>
          <p:nvPr userDrawn="1"/>
        </p:nvPicPr>
        <p:blipFill>
          <a:blip r:embed="rId16" cstate="screen">
            <a:extLst>
              <a:ext uri="{28A0092B-C50C-407E-A947-70E740481C1C}">
                <a14:useLocalDpi xmlns:a14="http://schemas.microsoft.com/office/drawing/2010/main"/>
              </a:ext>
            </a:extLst>
          </a:blip>
          <a:srcRect/>
          <a:stretch>
            <a:fillRect/>
          </a:stretch>
        </p:blipFill>
        <p:spPr bwMode="auto">
          <a:xfrm>
            <a:off x="247650" y="5116513"/>
            <a:ext cx="124618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3215436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34524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2" name="Rectangle 18"/>
          <p:cNvSpPr>
            <a:spLocks noGrp="1" noChangeArrowheads="1"/>
          </p:cNvSpPr>
          <p:nvPr>
            <p:ph type="dt" sz="half" idx="2"/>
          </p:nvPr>
        </p:nvSpPr>
        <p:spPr bwMode="gray">
          <a:xfrm>
            <a:off x="3186114" y="5124196"/>
            <a:ext cx="731837" cy="232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a:lnSpc>
                <a:spcPct val="90000"/>
              </a:lnSpc>
              <a:spcBef>
                <a:spcPct val="0"/>
              </a:spcBef>
              <a:defRPr sz="900">
                <a:solidFill>
                  <a:srgbClr val="DF0024"/>
                </a:solidFill>
              </a:defRPr>
            </a:lvl1pPr>
          </a:lstStyle>
          <a:p>
            <a:fld id="{297ED3E7-5D9C-447A-BAFF-4A7ED303175B}" type="datetime1">
              <a:rPr lang="es-ES" altLang="es-ES" sz="800" smtClean="0"/>
              <a:t>11/03/2021</a:t>
            </a:fld>
            <a:endParaRPr lang="en-US" altLang="es-ES" sz="800" dirty="0"/>
          </a:p>
        </p:txBody>
      </p:sp>
      <p:sp>
        <p:nvSpPr>
          <p:cNvPr id="1044" name="Rectangle 20"/>
          <p:cNvSpPr>
            <a:spLocks noGrp="1" noChangeArrowheads="1"/>
          </p:cNvSpPr>
          <p:nvPr>
            <p:ph type="sldNum" sz="quarter" idx="4"/>
          </p:nvPr>
        </p:nvSpPr>
        <p:spPr bwMode="gray">
          <a:xfrm>
            <a:off x="4017963" y="5124196"/>
            <a:ext cx="660399" cy="232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a:lnSpc>
                <a:spcPct val="90000"/>
              </a:lnSpc>
              <a:spcBef>
                <a:spcPct val="0"/>
              </a:spcBef>
              <a:defRPr sz="800">
                <a:solidFill>
                  <a:srgbClr val="DF0024"/>
                </a:solidFill>
              </a:defRPr>
            </a:lvl1pPr>
          </a:lstStyle>
          <a:p>
            <a:r>
              <a:rPr lang="es-ES" altLang="es-ES" dirty="0" smtClean="0"/>
              <a:t>Page </a:t>
            </a:r>
            <a:fld id="{ADB7B702-0172-47B3-A01D-521A891AF2E3}" type="slidenum">
              <a:rPr lang="es-ES" altLang="es-ES" smtClean="0"/>
              <a:pPr/>
              <a:t>‹#›</a:t>
            </a:fld>
            <a:endParaRPr lang="es-ES" altLang="es-ES" dirty="0"/>
          </a:p>
        </p:txBody>
      </p:sp>
      <p:sp>
        <p:nvSpPr>
          <p:cNvPr id="1052" name="Rectangle 28"/>
          <p:cNvSpPr>
            <a:spLocks noGrp="1" noChangeArrowheads="1"/>
          </p:cNvSpPr>
          <p:nvPr>
            <p:ph type="ftr" sz="quarter" idx="3"/>
          </p:nvPr>
        </p:nvSpPr>
        <p:spPr bwMode="gray">
          <a:xfrm>
            <a:off x="277814" y="5124196"/>
            <a:ext cx="2513153" cy="232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a:lnSpc>
                <a:spcPct val="90000"/>
              </a:lnSpc>
              <a:spcBef>
                <a:spcPct val="0"/>
              </a:spcBef>
              <a:tabLst>
                <a:tab pos="2517775" algn="r"/>
              </a:tabLst>
              <a:defRPr sz="800">
                <a:solidFill>
                  <a:srgbClr val="DF0024"/>
                </a:solidFill>
              </a:defRPr>
            </a:lvl1pPr>
          </a:lstStyle>
          <a:p>
            <a:r>
              <a:rPr lang="en-US" altLang="es-ES" dirty="0" err="1" smtClean="0"/>
              <a:t>GMVSupportLibrary</a:t>
            </a:r>
            <a:r>
              <a:rPr lang="en-US" altLang="es-ES" dirty="0" smtClean="0"/>
              <a:t> integration in CLARA processors</a:t>
            </a:r>
            <a:endParaRPr lang="en-US" altLang="es-ES" dirty="0"/>
          </a:p>
        </p:txBody>
      </p:sp>
      <p:sp>
        <p:nvSpPr>
          <p:cNvPr id="12" name="Rectangle 3"/>
          <p:cNvSpPr>
            <a:spLocks noGrp="1" noChangeArrowheads="1"/>
          </p:cNvSpPr>
          <p:nvPr>
            <p:ph type="body" idx="1"/>
          </p:nvPr>
        </p:nvSpPr>
        <p:spPr bwMode="auto">
          <a:xfrm>
            <a:off x="277814" y="1073963"/>
            <a:ext cx="8534400" cy="2871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s-ES" altLang="es-ES" dirty="0" smtClean="0"/>
              <a:t>Haga clic para modificar el estilo de texto del patrón</a:t>
            </a:r>
          </a:p>
          <a:p>
            <a:pPr lvl="1"/>
            <a:r>
              <a:rPr lang="es-ES" altLang="es-ES" dirty="0" smtClean="0"/>
              <a:t>Segundo nivel</a:t>
            </a:r>
          </a:p>
          <a:p>
            <a:pPr lvl="2"/>
            <a:r>
              <a:rPr lang="es-ES" altLang="es-ES" dirty="0" smtClean="0"/>
              <a:t>Tercer nivel</a:t>
            </a:r>
          </a:p>
          <a:p>
            <a:pPr lvl="3"/>
            <a:r>
              <a:rPr lang="es-ES" altLang="es-ES" dirty="0" smtClean="0"/>
              <a:t>Cuarto nivel</a:t>
            </a:r>
          </a:p>
          <a:p>
            <a:pPr lvl="4"/>
            <a:r>
              <a:rPr lang="es-ES" altLang="es-ES" dirty="0" smtClean="0"/>
              <a:t>Quinto nivel</a:t>
            </a:r>
            <a:endParaRPr lang="en-US" altLang="es-ES" dirty="0" smtClean="0"/>
          </a:p>
        </p:txBody>
      </p:sp>
      <p:sp>
        <p:nvSpPr>
          <p:cNvPr id="13" name="Rectangle 42"/>
          <p:cNvSpPr>
            <a:spLocks noGrp="1" noChangeArrowheads="1"/>
          </p:cNvSpPr>
          <p:nvPr>
            <p:ph type="title"/>
          </p:nvPr>
        </p:nvSpPr>
        <p:spPr bwMode="auto">
          <a:xfrm>
            <a:off x="290514" y="178595"/>
            <a:ext cx="8548687" cy="70114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s-ES" dirty="0" smtClean="0"/>
              <a:t>HAGA CLIC PARA MODIFICAR EL ESTILO DE TÍTULO DEL PATRÓN</a:t>
            </a:r>
            <a:endParaRPr lang="en-US" dirty="0" smtClean="0"/>
          </a:p>
        </p:txBody>
      </p:sp>
      <p:pic>
        <p:nvPicPr>
          <p:cNvPr id="16" name="2 Imagen"/>
          <p:cNvPicPr>
            <a:picLocks noChangeAspect="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7758113" y="4857750"/>
            <a:ext cx="1373187"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8" r:id="rId2"/>
    <p:sldLayoutId id="2147483659" r:id="rId3"/>
    <p:sldLayoutId id="2147483660" r:id="rId4"/>
    <p:sldLayoutId id="2147483655" r:id="rId5"/>
    <p:sldLayoutId id="2147483661" r:id="rId6"/>
    <p:sldLayoutId id="2147483662" r:id="rId7"/>
    <p:sldLayoutId id="2147483657" r:id="rId8"/>
    <p:sldLayoutId id="2147483663" r:id="rId9"/>
  </p:sldLayoutIdLst>
  <p:timing>
    <p:tnLst>
      <p:par>
        <p:cTn id="1" dur="indefinite" restart="never" nodeType="tmRoot"/>
      </p:par>
    </p:tnLst>
  </p:timing>
  <p:hf hdr="0"/>
  <p:txStyles>
    <p:titleStyle>
      <a:lvl1pPr algn="l" rtl="0" eaLnBrk="1" fontAlgn="base" hangingPunct="1">
        <a:lnSpc>
          <a:spcPct val="95000"/>
        </a:lnSpc>
        <a:spcBef>
          <a:spcPct val="0"/>
        </a:spcBef>
        <a:spcAft>
          <a:spcPct val="0"/>
        </a:spcAft>
        <a:tabLst>
          <a:tab pos="911225" algn="l"/>
          <a:tab pos="8170863" algn="r"/>
        </a:tabLst>
        <a:defRPr sz="2800" b="1">
          <a:solidFill>
            <a:srgbClr val="DF0024"/>
          </a:solidFill>
          <a:latin typeface="+mj-lt"/>
          <a:ea typeface="+mj-ea"/>
          <a:cs typeface="+mj-cs"/>
        </a:defRPr>
      </a:lvl1pPr>
      <a:lvl2pPr algn="l" rtl="0" eaLnBrk="1" fontAlgn="base" hangingPunct="1">
        <a:lnSpc>
          <a:spcPct val="95000"/>
        </a:lnSpc>
        <a:spcBef>
          <a:spcPct val="0"/>
        </a:spcBef>
        <a:spcAft>
          <a:spcPct val="0"/>
        </a:spcAft>
        <a:tabLst>
          <a:tab pos="911225" algn="l"/>
          <a:tab pos="8170863" algn="r"/>
        </a:tabLst>
        <a:defRPr sz="2800" b="1">
          <a:solidFill>
            <a:srgbClr val="DF0024"/>
          </a:solidFill>
          <a:latin typeface="Verdana" pitchFamily="34" charset="0"/>
        </a:defRPr>
      </a:lvl2pPr>
      <a:lvl3pPr algn="l" rtl="0" eaLnBrk="1" fontAlgn="base" hangingPunct="1">
        <a:lnSpc>
          <a:spcPct val="95000"/>
        </a:lnSpc>
        <a:spcBef>
          <a:spcPct val="0"/>
        </a:spcBef>
        <a:spcAft>
          <a:spcPct val="0"/>
        </a:spcAft>
        <a:tabLst>
          <a:tab pos="911225" algn="l"/>
          <a:tab pos="8170863" algn="r"/>
        </a:tabLst>
        <a:defRPr sz="2800" b="1">
          <a:solidFill>
            <a:srgbClr val="DF0024"/>
          </a:solidFill>
          <a:latin typeface="Verdana" pitchFamily="34" charset="0"/>
        </a:defRPr>
      </a:lvl3pPr>
      <a:lvl4pPr algn="l" rtl="0" eaLnBrk="1" fontAlgn="base" hangingPunct="1">
        <a:lnSpc>
          <a:spcPct val="95000"/>
        </a:lnSpc>
        <a:spcBef>
          <a:spcPct val="0"/>
        </a:spcBef>
        <a:spcAft>
          <a:spcPct val="0"/>
        </a:spcAft>
        <a:tabLst>
          <a:tab pos="911225" algn="l"/>
          <a:tab pos="8170863" algn="r"/>
        </a:tabLst>
        <a:defRPr sz="2800" b="1">
          <a:solidFill>
            <a:srgbClr val="DF0024"/>
          </a:solidFill>
          <a:latin typeface="Verdana" pitchFamily="34" charset="0"/>
        </a:defRPr>
      </a:lvl4pPr>
      <a:lvl5pPr algn="l" rtl="0" eaLnBrk="1" fontAlgn="base" hangingPunct="1">
        <a:lnSpc>
          <a:spcPct val="95000"/>
        </a:lnSpc>
        <a:spcBef>
          <a:spcPct val="0"/>
        </a:spcBef>
        <a:spcAft>
          <a:spcPct val="0"/>
        </a:spcAft>
        <a:tabLst>
          <a:tab pos="911225" algn="l"/>
          <a:tab pos="8170863" algn="r"/>
        </a:tabLst>
        <a:defRPr sz="2800" b="1">
          <a:solidFill>
            <a:srgbClr val="DF0024"/>
          </a:solidFill>
          <a:latin typeface="Verdana" pitchFamily="34" charset="0"/>
        </a:defRPr>
      </a:lvl5pPr>
      <a:lvl6pPr marL="457200" algn="l" rtl="0" eaLnBrk="1" fontAlgn="base" hangingPunct="1">
        <a:lnSpc>
          <a:spcPct val="95000"/>
        </a:lnSpc>
        <a:spcBef>
          <a:spcPct val="0"/>
        </a:spcBef>
        <a:spcAft>
          <a:spcPct val="0"/>
        </a:spcAft>
        <a:tabLst>
          <a:tab pos="911225" algn="l"/>
          <a:tab pos="8170863" algn="r"/>
        </a:tabLst>
        <a:defRPr sz="2800" b="1">
          <a:solidFill>
            <a:srgbClr val="DF0024"/>
          </a:solidFill>
          <a:latin typeface="Verdana" pitchFamily="34" charset="0"/>
        </a:defRPr>
      </a:lvl6pPr>
      <a:lvl7pPr marL="914400" algn="l" rtl="0" eaLnBrk="1" fontAlgn="base" hangingPunct="1">
        <a:lnSpc>
          <a:spcPct val="95000"/>
        </a:lnSpc>
        <a:spcBef>
          <a:spcPct val="0"/>
        </a:spcBef>
        <a:spcAft>
          <a:spcPct val="0"/>
        </a:spcAft>
        <a:tabLst>
          <a:tab pos="911225" algn="l"/>
          <a:tab pos="8170863" algn="r"/>
        </a:tabLst>
        <a:defRPr sz="2800" b="1">
          <a:solidFill>
            <a:srgbClr val="DF0024"/>
          </a:solidFill>
          <a:latin typeface="Verdana" pitchFamily="34" charset="0"/>
        </a:defRPr>
      </a:lvl7pPr>
      <a:lvl8pPr marL="1371600" algn="l" rtl="0" eaLnBrk="1" fontAlgn="base" hangingPunct="1">
        <a:lnSpc>
          <a:spcPct val="95000"/>
        </a:lnSpc>
        <a:spcBef>
          <a:spcPct val="0"/>
        </a:spcBef>
        <a:spcAft>
          <a:spcPct val="0"/>
        </a:spcAft>
        <a:tabLst>
          <a:tab pos="911225" algn="l"/>
          <a:tab pos="8170863" algn="r"/>
        </a:tabLst>
        <a:defRPr sz="2800" b="1">
          <a:solidFill>
            <a:srgbClr val="DF0024"/>
          </a:solidFill>
          <a:latin typeface="Verdana" pitchFamily="34" charset="0"/>
        </a:defRPr>
      </a:lvl8pPr>
      <a:lvl9pPr marL="1828800" algn="l" rtl="0" eaLnBrk="1" fontAlgn="base" hangingPunct="1">
        <a:lnSpc>
          <a:spcPct val="95000"/>
        </a:lnSpc>
        <a:spcBef>
          <a:spcPct val="0"/>
        </a:spcBef>
        <a:spcAft>
          <a:spcPct val="0"/>
        </a:spcAft>
        <a:tabLst>
          <a:tab pos="911225" algn="l"/>
          <a:tab pos="8170863" algn="r"/>
        </a:tabLst>
        <a:defRPr sz="2800" b="1">
          <a:solidFill>
            <a:srgbClr val="DF0024"/>
          </a:solidFill>
          <a:latin typeface="Verdana" pitchFamily="34" charset="0"/>
        </a:defRPr>
      </a:lvl9pPr>
    </p:titleStyle>
    <p:bodyStyle>
      <a:lvl1pPr algn="l" rtl="0" eaLnBrk="1" fontAlgn="base" hangingPunct="1">
        <a:lnSpc>
          <a:spcPct val="95000"/>
        </a:lnSpc>
        <a:spcBef>
          <a:spcPct val="50000"/>
        </a:spcBef>
        <a:spcAft>
          <a:spcPct val="20000"/>
        </a:spcAft>
        <a:defRPr sz="1200">
          <a:solidFill>
            <a:schemeClr val="tx1"/>
          </a:solidFill>
          <a:latin typeface="+mn-lt"/>
          <a:ea typeface="+mn-ea"/>
          <a:cs typeface="+mn-cs"/>
        </a:defRPr>
      </a:lvl1pPr>
      <a:lvl2pPr marL="234950" indent="-233363" algn="l" rtl="0" eaLnBrk="1" fontAlgn="base" hangingPunct="1">
        <a:lnSpc>
          <a:spcPct val="95000"/>
        </a:lnSpc>
        <a:spcBef>
          <a:spcPct val="20000"/>
        </a:spcBef>
        <a:spcAft>
          <a:spcPct val="0"/>
        </a:spcAft>
        <a:buClr>
          <a:srgbClr val="8B8D8E"/>
        </a:buClr>
        <a:buSzPct val="80000"/>
        <a:buFont typeface="Wingdings" pitchFamily="2" charset="2"/>
        <a:buChar char="n"/>
        <a:defRPr sz="1000">
          <a:solidFill>
            <a:schemeClr val="tx1"/>
          </a:solidFill>
          <a:latin typeface="+mn-lt"/>
        </a:defRPr>
      </a:lvl2pPr>
      <a:lvl3pPr marL="457200" indent="-220663" algn="l" rtl="0" eaLnBrk="1" fontAlgn="base" hangingPunct="1">
        <a:lnSpc>
          <a:spcPct val="95000"/>
        </a:lnSpc>
        <a:spcBef>
          <a:spcPct val="25000"/>
        </a:spcBef>
        <a:spcAft>
          <a:spcPct val="0"/>
        </a:spcAft>
        <a:buChar char="–"/>
        <a:defRPr sz="1000">
          <a:solidFill>
            <a:schemeClr val="tx1"/>
          </a:solidFill>
          <a:latin typeface="+mn-lt"/>
        </a:defRPr>
      </a:lvl3pPr>
      <a:lvl4pPr marL="692150" indent="-233363" algn="l" rtl="0" eaLnBrk="1" fontAlgn="base" hangingPunct="1">
        <a:lnSpc>
          <a:spcPct val="95000"/>
        </a:lnSpc>
        <a:spcBef>
          <a:spcPct val="25000"/>
        </a:spcBef>
        <a:spcAft>
          <a:spcPct val="0"/>
        </a:spcAft>
        <a:buSzPct val="70000"/>
        <a:buChar char="•"/>
        <a:defRPr sz="1000">
          <a:solidFill>
            <a:schemeClr val="tx1"/>
          </a:solidFill>
          <a:latin typeface="+mn-lt"/>
        </a:defRPr>
      </a:lvl4pPr>
      <a:lvl5pPr marL="887413" indent="-193675" algn="l" rtl="0" eaLnBrk="1" fontAlgn="base" hangingPunct="1">
        <a:lnSpc>
          <a:spcPct val="95000"/>
        </a:lnSpc>
        <a:spcBef>
          <a:spcPct val="15000"/>
        </a:spcBef>
        <a:spcAft>
          <a:spcPct val="0"/>
        </a:spcAft>
        <a:buSzPct val="70000"/>
        <a:buChar char="–"/>
        <a:defRPr sz="1000">
          <a:solidFill>
            <a:schemeClr val="tx1"/>
          </a:solidFill>
          <a:latin typeface="+mn-lt"/>
        </a:defRPr>
      </a:lvl5pPr>
      <a:lvl6pPr marL="1344613" indent="-193675" algn="l" rtl="0" eaLnBrk="1" fontAlgn="base" hangingPunct="1">
        <a:lnSpc>
          <a:spcPct val="95000"/>
        </a:lnSpc>
        <a:spcBef>
          <a:spcPct val="15000"/>
        </a:spcBef>
        <a:spcAft>
          <a:spcPct val="0"/>
        </a:spcAft>
        <a:buSzPct val="70000"/>
        <a:buChar char="–"/>
        <a:defRPr sz="1600">
          <a:solidFill>
            <a:schemeClr val="tx1"/>
          </a:solidFill>
          <a:latin typeface="+mn-lt"/>
        </a:defRPr>
      </a:lvl6pPr>
      <a:lvl7pPr marL="1801813" indent="-193675" algn="l" rtl="0" eaLnBrk="1" fontAlgn="base" hangingPunct="1">
        <a:lnSpc>
          <a:spcPct val="95000"/>
        </a:lnSpc>
        <a:spcBef>
          <a:spcPct val="15000"/>
        </a:spcBef>
        <a:spcAft>
          <a:spcPct val="0"/>
        </a:spcAft>
        <a:buSzPct val="70000"/>
        <a:buChar char="–"/>
        <a:defRPr sz="1600">
          <a:solidFill>
            <a:schemeClr val="tx1"/>
          </a:solidFill>
          <a:latin typeface="+mn-lt"/>
        </a:defRPr>
      </a:lvl7pPr>
      <a:lvl8pPr marL="2259013" indent="-193675" algn="l" rtl="0" eaLnBrk="1" fontAlgn="base" hangingPunct="1">
        <a:lnSpc>
          <a:spcPct val="95000"/>
        </a:lnSpc>
        <a:spcBef>
          <a:spcPct val="15000"/>
        </a:spcBef>
        <a:spcAft>
          <a:spcPct val="0"/>
        </a:spcAft>
        <a:buSzPct val="70000"/>
        <a:buChar char="–"/>
        <a:defRPr sz="1600">
          <a:solidFill>
            <a:schemeClr val="tx1"/>
          </a:solidFill>
          <a:latin typeface="+mn-lt"/>
        </a:defRPr>
      </a:lvl8pPr>
      <a:lvl9pPr marL="2716213" indent="-193675" algn="l" rtl="0" eaLnBrk="1" fontAlgn="base" hangingPunct="1">
        <a:lnSpc>
          <a:spcPct val="95000"/>
        </a:lnSpc>
        <a:spcBef>
          <a:spcPct val="15000"/>
        </a:spcBef>
        <a:spcAft>
          <a:spcPct val="0"/>
        </a:spcAft>
        <a:buSzPct val="70000"/>
        <a:buChar char="–"/>
        <a:defRPr sz="16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0.png"/><Relationship Id="rId7" Type="http://schemas.openxmlformats.org/officeDocument/2006/relationships/image" Target="../media/image22.png"/><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19.wmf"/><Relationship Id="rId5" Type="http://schemas.openxmlformats.org/officeDocument/2006/relationships/oleObject" Target="../embeddings/oleObject3.bin"/><Relationship Id="rId4" Type="http://schemas.openxmlformats.org/officeDocument/2006/relationships/image" Target="../media/image21.png"/><Relationship Id="rId9" Type="http://schemas.openxmlformats.org/officeDocument/2006/relationships/image" Target="../media/image24.jpeg"/></Relationships>
</file>

<file path=ppt/slides/_rels/slide3.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1.png"/><Relationship Id="rId7" Type="http://schemas.openxmlformats.org/officeDocument/2006/relationships/image" Target="../media/image26.wmf"/><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25.wmf"/><Relationship Id="rId10" Type="http://schemas.openxmlformats.org/officeDocument/2006/relationships/image" Target="../media/image24.jpeg"/><Relationship Id="rId4" Type="http://schemas.openxmlformats.org/officeDocument/2006/relationships/oleObject" Target="../embeddings/oleObject4.bin"/><Relationship Id="rId9" Type="http://schemas.openxmlformats.org/officeDocument/2006/relationships/image" Target="../media/image23.png"/></Relationships>
</file>

<file path=ppt/slides/_rels/slide4.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image" Target="../media/image24.jpeg"/></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4.png"/><Relationship Id="rId1" Type="http://schemas.openxmlformats.org/officeDocument/2006/relationships/slideLayout" Target="../slideLayouts/slideLayout4.xml"/><Relationship Id="rId4" Type="http://schemas.openxmlformats.org/officeDocument/2006/relationships/image" Target="../media/image24.jpe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24.jpe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35.tmp"/><Relationship Id="rId2" Type="http://schemas.openxmlformats.org/officeDocument/2006/relationships/image" Target="../media/image24.jpeg"/><Relationship Id="rId1" Type="http://schemas.openxmlformats.org/officeDocument/2006/relationships/slideLayout" Target="../slideLayouts/slideLayout9.xml"/><Relationship Id="rId6" Type="http://schemas.openxmlformats.org/officeDocument/2006/relationships/image" Target="../media/image23.png"/><Relationship Id="rId5" Type="http://schemas.openxmlformats.org/officeDocument/2006/relationships/image" Target="../media/image37.png"/><Relationship Id="rId4" Type="http://schemas.openxmlformats.org/officeDocument/2006/relationships/image" Target="../media/image36.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41.png"/><Relationship Id="rId2" Type="http://schemas.openxmlformats.org/officeDocument/2006/relationships/image" Target="../media/image24.jpeg"/><Relationship Id="rId1" Type="http://schemas.openxmlformats.org/officeDocument/2006/relationships/slideLayout" Target="../slideLayouts/slideLayout9.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1420" name="Rectangle 12"/>
          <p:cNvSpPr>
            <a:spLocks noChangeArrowheads="1"/>
          </p:cNvSpPr>
          <p:nvPr/>
        </p:nvSpPr>
        <p:spPr bwMode="auto">
          <a:xfrm>
            <a:off x="285750" y="1135029"/>
            <a:ext cx="8794455" cy="607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lgn="l">
              <a:lnSpc>
                <a:spcPct val="85000"/>
              </a:lnSpc>
              <a:spcBef>
                <a:spcPct val="0"/>
              </a:spcBef>
              <a:defRPr sz="6400" b="1">
                <a:solidFill>
                  <a:srgbClr val="DF0024"/>
                </a:solidFill>
                <a:latin typeface="Verdana" pitchFamily="34" charset="0"/>
              </a:defRPr>
            </a:lvl1pPr>
            <a:lvl2pPr algn="l">
              <a:lnSpc>
                <a:spcPct val="85000"/>
              </a:lnSpc>
              <a:spcBef>
                <a:spcPct val="0"/>
              </a:spcBef>
              <a:defRPr sz="6400" b="1">
                <a:solidFill>
                  <a:srgbClr val="DF0024"/>
                </a:solidFill>
                <a:latin typeface="Verdana" pitchFamily="34" charset="0"/>
              </a:defRPr>
            </a:lvl2pPr>
            <a:lvl3pPr algn="l">
              <a:lnSpc>
                <a:spcPct val="85000"/>
              </a:lnSpc>
              <a:spcBef>
                <a:spcPct val="0"/>
              </a:spcBef>
              <a:defRPr sz="6400" b="1">
                <a:solidFill>
                  <a:srgbClr val="DF0024"/>
                </a:solidFill>
                <a:latin typeface="Verdana" pitchFamily="34" charset="0"/>
              </a:defRPr>
            </a:lvl3pPr>
            <a:lvl4pPr algn="l">
              <a:lnSpc>
                <a:spcPct val="85000"/>
              </a:lnSpc>
              <a:spcBef>
                <a:spcPct val="0"/>
              </a:spcBef>
              <a:defRPr sz="6400" b="1">
                <a:solidFill>
                  <a:srgbClr val="DF0024"/>
                </a:solidFill>
                <a:latin typeface="Verdana" pitchFamily="34" charset="0"/>
              </a:defRPr>
            </a:lvl4pPr>
            <a:lvl5pPr algn="l">
              <a:lnSpc>
                <a:spcPct val="85000"/>
              </a:lnSpc>
              <a:spcBef>
                <a:spcPct val="0"/>
              </a:spcBef>
              <a:defRPr sz="6400" b="1">
                <a:solidFill>
                  <a:srgbClr val="DF0024"/>
                </a:solidFill>
                <a:latin typeface="Verdana" pitchFamily="34" charset="0"/>
              </a:defRPr>
            </a:lvl5pPr>
            <a:lvl6pPr marL="457200" fontAlgn="base">
              <a:lnSpc>
                <a:spcPct val="85000"/>
              </a:lnSpc>
              <a:spcBef>
                <a:spcPct val="0"/>
              </a:spcBef>
              <a:spcAft>
                <a:spcPct val="0"/>
              </a:spcAft>
              <a:defRPr sz="6400" b="1">
                <a:solidFill>
                  <a:srgbClr val="DF0024"/>
                </a:solidFill>
                <a:latin typeface="Verdana" pitchFamily="34" charset="0"/>
              </a:defRPr>
            </a:lvl6pPr>
            <a:lvl7pPr marL="914400" fontAlgn="base">
              <a:lnSpc>
                <a:spcPct val="85000"/>
              </a:lnSpc>
              <a:spcBef>
                <a:spcPct val="0"/>
              </a:spcBef>
              <a:spcAft>
                <a:spcPct val="0"/>
              </a:spcAft>
              <a:defRPr sz="6400" b="1">
                <a:solidFill>
                  <a:srgbClr val="DF0024"/>
                </a:solidFill>
                <a:latin typeface="Verdana" pitchFamily="34" charset="0"/>
              </a:defRPr>
            </a:lvl7pPr>
            <a:lvl8pPr marL="1371600" fontAlgn="base">
              <a:lnSpc>
                <a:spcPct val="85000"/>
              </a:lnSpc>
              <a:spcBef>
                <a:spcPct val="0"/>
              </a:spcBef>
              <a:spcAft>
                <a:spcPct val="0"/>
              </a:spcAft>
              <a:defRPr sz="6400" b="1">
                <a:solidFill>
                  <a:srgbClr val="DF0024"/>
                </a:solidFill>
                <a:latin typeface="Verdana" pitchFamily="34" charset="0"/>
              </a:defRPr>
            </a:lvl8pPr>
            <a:lvl9pPr marL="1828800" fontAlgn="base">
              <a:lnSpc>
                <a:spcPct val="85000"/>
              </a:lnSpc>
              <a:spcBef>
                <a:spcPct val="0"/>
              </a:spcBef>
              <a:spcAft>
                <a:spcPct val="0"/>
              </a:spcAft>
              <a:defRPr sz="6400" b="1">
                <a:solidFill>
                  <a:srgbClr val="DF0024"/>
                </a:solidFill>
                <a:latin typeface="Verdana" pitchFamily="34" charset="0"/>
              </a:defRPr>
            </a:lvl9pPr>
          </a:lstStyle>
          <a:p>
            <a:r>
              <a:rPr lang="en-GB" altLang="es-ES" sz="4000" dirty="0" smtClean="0"/>
              <a:t>BMA-FLX</a:t>
            </a:r>
            <a:endParaRPr lang="en-GB" altLang="es-ES" sz="4000" dirty="0"/>
          </a:p>
        </p:txBody>
      </p:sp>
      <p:sp>
        <p:nvSpPr>
          <p:cNvPr id="1681421" name="Rectangle 13"/>
          <p:cNvSpPr>
            <a:spLocks noChangeArrowheads="1"/>
          </p:cNvSpPr>
          <p:nvPr/>
        </p:nvSpPr>
        <p:spPr bwMode="auto">
          <a:xfrm>
            <a:off x="285750" y="105209"/>
            <a:ext cx="8730659" cy="1373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lgn="l">
              <a:lnSpc>
                <a:spcPct val="110000"/>
              </a:lnSpc>
              <a:spcBef>
                <a:spcPct val="0"/>
              </a:spcBef>
              <a:spcAft>
                <a:spcPct val="20000"/>
              </a:spcAft>
              <a:defRPr sz="3200">
                <a:solidFill>
                  <a:srgbClr val="8B8D8E"/>
                </a:solidFill>
                <a:latin typeface="Verdana" pitchFamily="34" charset="0"/>
              </a:defRPr>
            </a:lvl1pPr>
            <a:lvl2pPr>
              <a:lnSpc>
                <a:spcPct val="95000"/>
              </a:lnSpc>
              <a:spcBef>
                <a:spcPct val="20000"/>
              </a:spcBef>
              <a:buClr>
                <a:srgbClr val="8B8D8E"/>
              </a:buClr>
              <a:buSzPct val="80000"/>
              <a:buFont typeface="Wingdings" pitchFamily="2" charset="2"/>
              <a:defRPr sz="2000">
                <a:solidFill>
                  <a:schemeClr val="tx1"/>
                </a:solidFill>
                <a:latin typeface="Verdana" pitchFamily="34" charset="0"/>
              </a:defRPr>
            </a:lvl2pPr>
            <a:lvl3pPr>
              <a:lnSpc>
                <a:spcPct val="95000"/>
              </a:lnSpc>
              <a:spcBef>
                <a:spcPct val="25000"/>
              </a:spcBef>
              <a:defRPr>
                <a:solidFill>
                  <a:schemeClr val="tx1"/>
                </a:solidFill>
                <a:latin typeface="Verdana" pitchFamily="34" charset="0"/>
              </a:defRPr>
            </a:lvl3pPr>
            <a:lvl4pPr>
              <a:lnSpc>
                <a:spcPct val="95000"/>
              </a:lnSpc>
              <a:spcBef>
                <a:spcPct val="25000"/>
              </a:spcBef>
              <a:buSzPct val="70000"/>
              <a:defRPr sz="1600">
                <a:solidFill>
                  <a:schemeClr val="tx1"/>
                </a:solidFill>
                <a:latin typeface="Verdana" pitchFamily="34" charset="0"/>
              </a:defRPr>
            </a:lvl4pPr>
            <a:lvl5pPr>
              <a:lnSpc>
                <a:spcPct val="95000"/>
              </a:lnSpc>
              <a:spcBef>
                <a:spcPct val="15000"/>
              </a:spcBef>
              <a:buSzPct val="70000"/>
              <a:defRPr sz="1600">
                <a:solidFill>
                  <a:schemeClr val="tx1"/>
                </a:solidFill>
                <a:latin typeface="Verdana" pitchFamily="34" charset="0"/>
              </a:defRPr>
            </a:lvl5pPr>
            <a:lvl6pPr marL="457200" algn="ctr" fontAlgn="base">
              <a:lnSpc>
                <a:spcPct val="95000"/>
              </a:lnSpc>
              <a:spcBef>
                <a:spcPct val="15000"/>
              </a:spcBef>
              <a:spcAft>
                <a:spcPct val="0"/>
              </a:spcAft>
              <a:buSzPct val="70000"/>
              <a:defRPr sz="1600">
                <a:solidFill>
                  <a:schemeClr val="tx1"/>
                </a:solidFill>
                <a:latin typeface="Verdana" pitchFamily="34" charset="0"/>
              </a:defRPr>
            </a:lvl6pPr>
            <a:lvl7pPr marL="914400" algn="ctr" fontAlgn="base">
              <a:lnSpc>
                <a:spcPct val="95000"/>
              </a:lnSpc>
              <a:spcBef>
                <a:spcPct val="15000"/>
              </a:spcBef>
              <a:spcAft>
                <a:spcPct val="0"/>
              </a:spcAft>
              <a:buSzPct val="70000"/>
              <a:defRPr sz="1600">
                <a:solidFill>
                  <a:schemeClr val="tx1"/>
                </a:solidFill>
                <a:latin typeface="Verdana" pitchFamily="34" charset="0"/>
              </a:defRPr>
            </a:lvl7pPr>
            <a:lvl8pPr marL="1371600" algn="ctr" fontAlgn="base">
              <a:lnSpc>
                <a:spcPct val="95000"/>
              </a:lnSpc>
              <a:spcBef>
                <a:spcPct val="15000"/>
              </a:spcBef>
              <a:spcAft>
                <a:spcPct val="0"/>
              </a:spcAft>
              <a:buSzPct val="70000"/>
              <a:defRPr sz="1600">
                <a:solidFill>
                  <a:schemeClr val="tx1"/>
                </a:solidFill>
                <a:latin typeface="Verdana" pitchFamily="34" charset="0"/>
              </a:defRPr>
            </a:lvl8pPr>
            <a:lvl9pPr marL="1828800" algn="ctr" fontAlgn="base">
              <a:lnSpc>
                <a:spcPct val="95000"/>
              </a:lnSpc>
              <a:spcBef>
                <a:spcPct val="15000"/>
              </a:spcBef>
              <a:spcAft>
                <a:spcPct val="0"/>
              </a:spcAft>
              <a:buSzPct val="70000"/>
              <a:defRPr sz="1600">
                <a:solidFill>
                  <a:schemeClr val="tx1"/>
                </a:solidFill>
                <a:latin typeface="Verdana" pitchFamily="34" charset="0"/>
              </a:defRPr>
            </a:lvl9pPr>
          </a:lstStyle>
          <a:p>
            <a:r>
              <a:rPr lang="en-GB" altLang="es-ES" sz="2800" b="1" dirty="0">
                <a:solidFill>
                  <a:schemeClr val="tx1"/>
                </a:solidFill>
              </a:rPr>
              <a:t>Solar and thermal radiative flux estimation for the EarthCARE BBR instrument</a:t>
            </a:r>
          </a:p>
          <a:p>
            <a:endParaRPr lang="en-US" altLang="es-ES" sz="2800" dirty="0"/>
          </a:p>
        </p:txBody>
      </p:sp>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03312" y="4905052"/>
            <a:ext cx="431341" cy="570482"/>
          </a:xfrm>
          <a:prstGeom prst="rect">
            <a:avLst/>
          </a:prstGeom>
        </p:spPr>
      </p:pic>
      <p:pic>
        <p:nvPicPr>
          <p:cNvPr id="3198978" name="Picture 2" descr="Resultado de imagen de fub logo free university of berlin"/>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231388" y="4849429"/>
            <a:ext cx="2623068" cy="70011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259737" y="1854650"/>
            <a:ext cx="6530091" cy="2462213"/>
          </a:xfrm>
          <a:prstGeom prst="rect">
            <a:avLst/>
          </a:prstGeom>
          <a:noFill/>
        </p:spPr>
        <p:txBody>
          <a:bodyPr wrap="square" rtlCol="0">
            <a:spAutoFit/>
          </a:bodyPr>
          <a:lstStyle/>
          <a:p>
            <a:r>
              <a:rPr lang="en-GB" sz="1400" b="1" dirty="0" smtClean="0">
                <a:solidFill>
                  <a:schemeClr val="tx1"/>
                </a:solidFill>
              </a:rPr>
              <a:t>Carlos Domenech</a:t>
            </a:r>
            <a:r>
              <a:rPr lang="en-GB" sz="1400" b="1" baseline="30000" dirty="0" smtClean="0">
                <a:solidFill>
                  <a:schemeClr val="tx1"/>
                </a:solidFill>
              </a:rPr>
              <a:t>1</a:t>
            </a:r>
            <a:r>
              <a:rPr lang="en-GB" sz="1400" dirty="0" smtClean="0">
                <a:solidFill>
                  <a:schemeClr val="tx1"/>
                </a:solidFill>
              </a:rPr>
              <a:t>, Almudena Velazquez-Blazquez</a:t>
            </a:r>
            <a:r>
              <a:rPr lang="en-GB" sz="1400" baseline="30000" dirty="0" smtClean="0">
                <a:solidFill>
                  <a:schemeClr val="tx1"/>
                </a:solidFill>
              </a:rPr>
              <a:t>2</a:t>
            </a:r>
            <a:r>
              <a:rPr lang="en-GB" sz="1400" dirty="0" smtClean="0">
                <a:solidFill>
                  <a:schemeClr val="tx1"/>
                </a:solidFill>
              </a:rPr>
              <a:t>, Nicolas Clerbaux</a:t>
            </a:r>
            <a:r>
              <a:rPr lang="en-GB" sz="1400" baseline="30000" dirty="0">
                <a:solidFill>
                  <a:schemeClr val="tx1"/>
                </a:solidFill>
              </a:rPr>
              <a:t>2</a:t>
            </a:r>
            <a:r>
              <a:rPr lang="en-GB" sz="1400" dirty="0" smtClean="0">
                <a:solidFill>
                  <a:schemeClr val="tx1"/>
                </a:solidFill>
              </a:rPr>
              <a:t>, Edward Baudrez</a:t>
            </a:r>
            <a:r>
              <a:rPr lang="en-GB" sz="1400" baseline="30000" dirty="0" smtClean="0">
                <a:solidFill>
                  <a:schemeClr val="tx1"/>
                </a:solidFill>
              </a:rPr>
              <a:t>2</a:t>
            </a:r>
            <a:r>
              <a:rPr lang="en-GB" sz="1400" dirty="0">
                <a:solidFill>
                  <a:schemeClr val="tx1"/>
                </a:solidFill>
              </a:rPr>
              <a:t>, Nils </a:t>
            </a:r>
            <a:r>
              <a:rPr lang="en-GB" sz="1400" dirty="0" smtClean="0">
                <a:solidFill>
                  <a:schemeClr val="tx1"/>
                </a:solidFill>
              </a:rPr>
              <a:t>Madenach</a:t>
            </a:r>
            <a:r>
              <a:rPr lang="en-GB" sz="1400" baseline="30000" dirty="0">
                <a:solidFill>
                  <a:schemeClr val="tx1"/>
                </a:solidFill>
              </a:rPr>
              <a:t>3</a:t>
            </a:r>
            <a:r>
              <a:rPr lang="en-GB" sz="1400" dirty="0" smtClean="0">
                <a:solidFill>
                  <a:schemeClr val="tx1"/>
                </a:solidFill>
              </a:rPr>
              <a:t>, Jürgen </a:t>
            </a:r>
            <a:r>
              <a:rPr lang="en-GB" sz="1400" dirty="0" smtClean="0">
                <a:solidFill>
                  <a:schemeClr val="tx1"/>
                </a:solidFill>
              </a:rPr>
              <a:t>Fischer</a:t>
            </a:r>
            <a:r>
              <a:rPr lang="en-GB" sz="1400" baseline="30000" dirty="0" smtClean="0">
                <a:solidFill>
                  <a:schemeClr val="tx1"/>
                </a:solidFill>
              </a:rPr>
              <a:t>3</a:t>
            </a:r>
          </a:p>
          <a:p>
            <a:endParaRPr lang="en-GB" sz="1400" dirty="0">
              <a:solidFill>
                <a:schemeClr val="tx1"/>
              </a:solidFill>
            </a:endParaRPr>
          </a:p>
          <a:p>
            <a:r>
              <a:rPr lang="en-GB" sz="1400" baseline="30000" dirty="0">
                <a:solidFill>
                  <a:schemeClr val="tx1"/>
                </a:solidFill>
              </a:rPr>
              <a:t>1</a:t>
            </a:r>
            <a:r>
              <a:rPr lang="en-GB" sz="1400" dirty="0" smtClean="0">
                <a:solidFill>
                  <a:schemeClr val="tx1"/>
                </a:solidFill>
              </a:rPr>
              <a:t>GMV Aerospace &amp; Defence</a:t>
            </a:r>
          </a:p>
          <a:p>
            <a:r>
              <a:rPr lang="en-GB" sz="1400" baseline="30000" dirty="0">
                <a:solidFill>
                  <a:schemeClr val="tx1"/>
                </a:solidFill>
              </a:rPr>
              <a:t>2</a:t>
            </a:r>
            <a:r>
              <a:rPr lang="en-GB" sz="1400" dirty="0" smtClean="0">
                <a:solidFill>
                  <a:schemeClr val="tx1"/>
                </a:solidFill>
              </a:rPr>
              <a:t>Royal Meteorological Institute of Belgium (RMI)</a:t>
            </a:r>
          </a:p>
          <a:p>
            <a:r>
              <a:rPr lang="en-GB" sz="1400" baseline="30000" dirty="0">
                <a:solidFill>
                  <a:schemeClr val="tx1"/>
                </a:solidFill>
              </a:rPr>
              <a:t>3</a:t>
            </a:r>
            <a:r>
              <a:rPr lang="en-GB" sz="1400" dirty="0" smtClean="0">
                <a:solidFill>
                  <a:schemeClr val="tx1"/>
                </a:solidFill>
              </a:rPr>
              <a:t>Free University of Berlin (FUB</a:t>
            </a:r>
            <a:r>
              <a:rPr lang="en-GB" sz="1400" dirty="0" smtClean="0">
                <a:solidFill>
                  <a:schemeClr val="tx1"/>
                </a:solidFill>
              </a:rPr>
              <a:t>)</a:t>
            </a:r>
          </a:p>
          <a:p>
            <a:endParaRPr lang="en-GB" sz="1400" dirty="0">
              <a:solidFill>
                <a:schemeClr val="tx1"/>
              </a:solidFill>
            </a:endParaRPr>
          </a:p>
          <a:p>
            <a:r>
              <a:rPr lang="en-GB" sz="1400" i="1" dirty="0" smtClean="0">
                <a:solidFill>
                  <a:schemeClr val="tx1"/>
                </a:solidFill>
              </a:rPr>
              <a:t>cdomenech@gmv.com</a:t>
            </a:r>
            <a:endParaRPr lang="en-GB" sz="1400" i="1" dirty="0" smtClean="0">
              <a:solidFill>
                <a:schemeClr val="tx1"/>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3072862" y="5124196"/>
            <a:ext cx="845090" cy="232833"/>
          </a:xfrm>
        </p:spPr>
        <p:txBody>
          <a:bodyPr/>
          <a:lstStyle/>
          <a:p>
            <a:r>
              <a:rPr lang="es-ES" altLang="es-ES" sz="800" dirty="0" smtClean="0"/>
              <a:t>10/03/2021</a:t>
            </a:r>
            <a:endParaRPr lang="en-US" altLang="es-ES" sz="800" dirty="0"/>
          </a:p>
        </p:txBody>
      </p:sp>
      <p:sp>
        <p:nvSpPr>
          <p:cNvPr id="3" name="2 Marcador de número de diapositiva"/>
          <p:cNvSpPr>
            <a:spLocks noGrp="1"/>
          </p:cNvSpPr>
          <p:nvPr>
            <p:ph type="sldNum" sz="quarter" idx="11"/>
          </p:nvPr>
        </p:nvSpPr>
        <p:spPr/>
        <p:txBody>
          <a:bodyPr/>
          <a:lstStyle/>
          <a:p>
            <a:r>
              <a:rPr lang="es-ES" altLang="es-ES" dirty="0" smtClean="0"/>
              <a:t>Page </a:t>
            </a:r>
            <a:fld id="{ADB7B702-0172-47B3-A01D-521A891AF2E3}" type="slidenum">
              <a:rPr lang="es-ES" altLang="es-ES" smtClean="0"/>
              <a:pPr/>
              <a:t>2</a:t>
            </a:fld>
            <a:endParaRPr lang="es-ES" altLang="es-ES" dirty="0"/>
          </a:p>
        </p:txBody>
      </p:sp>
      <p:sp>
        <p:nvSpPr>
          <p:cNvPr id="4" name="3 Marcador de pie de página"/>
          <p:cNvSpPr>
            <a:spLocks noGrp="1"/>
          </p:cNvSpPr>
          <p:nvPr>
            <p:ph type="ftr" sz="quarter" idx="12"/>
          </p:nvPr>
        </p:nvSpPr>
        <p:spPr>
          <a:xfrm>
            <a:off x="277814" y="5124196"/>
            <a:ext cx="2677822" cy="232833"/>
          </a:xfrm>
        </p:spPr>
        <p:txBody>
          <a:bodyPr/>
          <a:lstStyle/>
          <a:p>
            <a:r>
              <a:rPr lang="en-US" altLang="es-ES" dirty="0" smtClean="0"/>
              <a:t>ICERAD FM BMA-FLX</a:t>
            </a:r>
            <a:endParaRPr lang="en-US" altLang="es-ES" dirty="0"/>
          </a:p>
        </p:txBody>
      </p:sp>
      <p:sp>
        <p:nvSpPr>
          <p:cNvPr id="5" name="4 Título"/>
          <p:cNvSpPr>
            <a:spLocks noGrp="1"/>
          </p:cNvSpPr>
          <p:nvPr>
            <p:ph type="title"/>
          </p:nvPr>
        </p:nvSpPr>
        <p:spPr/>
        <p:txBody>
          <a:bodyPr/>
          <a:lstStyle/>
          <a:p>
            <a:r>
              <a:rPr lang="en-GB" dirty="0" smtClean="0"/>
              <a:t>Summary</a:t>
            </a:r>
            <a:endParaRPr lang="en-GB" dirty="0"/>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90513" y="721474"/>
            <a:ext cx="5209888" cy="44027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 name="Group 7"/>
          <p:cNvGrpSpPr/>
          <p:nvPr/>
        </p:nvGrpSpPr>
        <p:grpSpPr>
          <a:xfrm>
            <a:off x="5411500" y="2183219"/>
            <a:ext cx="3427700" cy="2430858"/>
            <a:chOff x="5411500" y="2506846"/>
            <a:chExt cx="3427700" cy="2430858"/>
          </a:xfrm>
        </p:grpSpPr>
        <p:sp>
          <p:nvSpPr>
            <p:cNvPr id="9" name="Rectangle 8"/>
            <p:cNvSpPr/>
            <p:nvPr/>
          </p:nvSpPr>
          <p:spPr>
            <a:xfrm>
              <a:off x="5411500" y="2506846"/>
              <a:ext cx="3427700" cy="2430858"/>
            </a:xfrm>
            <a:prstGeom prst="rect">
              <a:avLst/>
            </a:prstGeom>
          </p:spPr>
          <p:txBody>
            <a:bodyPr wrap="square">
              <a:spAutoFit/>
            </a:bodyPr>
            <a:lstStyle/>
            <a:p>
              <a:pPr marL="171450" indent="-171450" algn="l">
                <a:lnSpc>
                  <a:spcPct val="150000"/>
                </a:lnSpc>
                <a:buBlip>
                  <a:blip r:embed="rId4"/>
                </a:buBlip>
              </a:pPr>
              <a:r>
                <a:rPr lang="en-GB" sz="1100" dirty="0" smtClean="0">
                  <a:solidFill>
                    <a:schemeClr val="tx1"/>
                  </a:solidFill>
                  <a:latin typeface="Arial" panose="020B0604020202020204" pitchFamily="34" charset="0"/>
                  <a:cs typeface="Arial" panose="020B0604020202020204" pitchFamily="34" charset="0"/>
                </a:rPr>
                <a:t>In the SW </a:t>
              </a:r>
            </a:p>
            <a:p>
              <a:pPr marL="171450" indent="-171450" algn="l">
                <a:lnSpc>
                  <a:spcPct val="150000"/>
                </a:lnSpc>
                <a:buBlip>
                  <a:blip r:embed="rId4"/>
                </a:buBlip>
              </a:pPr>
              <a:endParaRPr lang="en-GB" sz="1100" dirty="0" smtClean="0">
                <a:solidFill>
                  <a:schemeClr val="tx1"/>
                </a:solidFill>
                <a:latin typeface="Arial" panose="020B0604020202020204" pitchFamily="34" charset="0"/>
                <a:cs typeface="Arial" panose="020B0604020202020204" pitchFamily="34" charset="0"/>
              </a:endParaRPr>
            </a:p>
            <a:p>
              <a:pPr algn="l">
                <a:lnSpc>
                  <a:spcPct val="150000"/>
                </a:lnSpc>
              </a:pPr>
              <a:endParaRPr lang="en-GB" sz="1100" dirty="0">
                <a:solidFill>
                  <a:srgbClr val="000000"/>
                </a:solidFill>
                <a:latin typeface="Arial" panose="020B0604020202020204" pitchFamily="34" charset="0"/>
                <a:cs typeface="Arial" panose="020B0604020202020204" pitchFamily="34" charset="0"/>
              </a:endParaRPr>
            </a:p>
            <a:p>
              <a:pPr marL="171450" indent="-171450" algn="l">
                <a:lnSpc>
                  <a:spcPct val="150000"/>
                </a:lnSpc>
                <a:buBlip>
                  <a:blip r:embed="rId4"/>
                </a:buBlip>
              </a:pPr>
              <a:r>
                <a:rPr lang="en-GB" sz="1100" dirty="0" smtClean="0">
                  <a:solidFill>
                    <a:srgbClr val="000000"/>
                  </a:solidFill>
                  <a:latin typeface="Arial" panose="020B0604020202020204" pitchFamily="34" charset="0"/>
                  <a:cs typeface="Arial" panose="020B0604020202020204" pitchFamily="34" charset="0"/>
                </a:rPr>
                <a:t>Need a geophysical database for network training:  CERES flux/radiance (SSF Ed. 4), ERA-20C, MODIS albedo climatology and AERONET climatology</a:t>
              </a:r>
            </a:p>
            <a:p>
              <a:pPr marL="171450" indent="-171450" algn="l">
                <a:lnSpc>
                  <a:spcPct val="150000"/>
                </a:lnSpc>
                <a:buBlip>
                  <a:blip r:embed="rId4"/>
                </a:buBlip>
              </a:pPr>
              <a:r>
                <a:rPr lang="en-GB" sz="1100" dirty="0" smtClean="0">
                  <a:solidFill>
                    <a:srgbClr val="000000"/>
                  </a:solidFill>
                  <a:latin typeface="Arial" panose="020B0604020202020204" pitchFamily="34" charset="0"/>
                  <a:cs typeface="Arial" panose="020B0604020202020204" pitchFamily="34" charset="0"/>
                </a:rPr>
                <a:t>BBR 3 views flux is estimated as</a:t>
              </a:r>
              <a:endParaRPr lang="en-GB" sz="1100" dirty="0" smtClean="0">
                <a:solidFill>
                  <a:schemeClr val="tx1"/>
                </a:solidFill>
                <a:latin typeface="Arial" panose="020B0604020202020204" pitchFamily="34" charset="0"/>
                <a:cs typeface="Arial" panose="020B0604020202020204" pitchFamily="34" charset="0"/>
              </a:endParaRPr>
            </a:p>
          </p:txBody>
        </p:sp>
        <p:sp>
          <p:nvSpPr>
            <p:cNvPr id="11" name="Rectangle 10"/>
            <p:cNvSpPr/>
            <p:nvPr/>
          </p:nvSpPr>
          <p:spPr>
            <a:xfrm>
              <a:off x="5791200" y="2704331"/>
              <a:ext cx="3048000" cy="822726"/>
            </a:xfrm>
            <a:prstGeom prst="rect">
              <a:avLst/>
            </a:prstGeom>
          </p:spPr>
          <p:txBody>
            <a:bodyPr wrap="square">
              <a:spAutoFit/>
            </a:bodyPr>
            <a:lstStyle/>
            <a:p>
              <a:pPr lvl="0" algn="l">
                <a:lnSpc>
                  <a:spcPct val="150000"/>
                </a:lnSpc>
              </a:pPr>
              <a:r>
                <a:rPr lang="en-GB" sz="1100" dirty="0" smtClean="0">
                  <a:solidFill>
                    <a:srgbClr val="000000"/>
                  </a:solidFill>
                  <a:latin typeface="Arial" panose="020B0604020202020204" pitchFamily="34" charset="0"/>
                  <a:cs typeface="Arial" panose="020B0604020202020204" pitchFamily="34" charset="0"/>
                </a:rPr>
                <a:t>ADMs are feed-forward </a:t>
              </a:r>
              <a:r>
                <a:rPr lang="en-GB" sz="1100" dirty="0">
                  <a:solidFill>
                    <a:srgbClr val="000000"/>
                  </a:solidFill>
                  <a:latin typeface="Arial" panose="020B0604020202020204" pitchFamily="34" charset="0"/>
                  <a:cs typeface="Arial" panose="020B0604020202020204" pitchFamily="34" charset="0"/>
                </a:rPr>
                <a:t>back-propagation artificial neural </a:t>
              </a:r>
              <a:r>
                <a:rPr lang="en-GB" sz="1100" dirty="0" smtClean="0">
                  <a:solidFill>
                    <a:srgbClr val="000000"/>
                  </a:solidFill>
                  <a:latin typeface="Arial" panose="020B0604020202020204" pitchFamily="34" charset="0"/>
                  <a:cs typeface="Arial" panose="020B0604020202020204" pitchFamily="34" charset="0"/>
                </a:rPr>
                <a:t>networks. Inputs selected with variable importance tests</a:t>
              </a:r>
            </a:p>
          </p:txBody>
        </p:sp>
      </p:grpSp>
      <p:sp>
        <p:nvSpPr>
          <p:cNvPr id="12" name="Rectangle 2"/>
          <p:cNvSpPr>
            <a:spLocks noChangeArrowheads="1"/>
          </p:cNvSpPr>
          <p:nvPr/>
        </p:nvSpPr>
        <p:spPr bwMode="auto">
          <a:xfrm flipV="1">
            <a:off x="1856511" y="4472645"/>
            <a:ext cx="741911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graphicFrame>
        <p:nvGraphicFramePr>
          <p:cNvPr id="13" name="Object 12"/>
          <p:cNvGraphicFramePr>
            <a:graphicFrameLocks noChangeAspect="1"/>
          </p:cNvGraphicFramePr>
          <p:nvPr>
            <p:extLst>
              <p:ext uri="{D42A27DB-BD31-4B8C-83A1-F6EECF244321}">
                <p14:modId xmlns:p14="http://schemas.microsoft.com/office/powerpoint/2010/main" val="3697876607"/>
              </p:ext>
            </p:extLst>
          </p:nvPr>
        </p:nvGraphicFramePr>
        <p:xfrm>
          <a:off x="5284210" y="4552666"/>
          <a:ext cx="3554990" cy="517792"/>
        </p:xfrm>
        <a:graphic>
          <a:graphicData uri="http://schemas.openxmlformats.org/presentationml/2006/ole">
            <mc:AlternateContent xmlns:mc="http://schemas.openxmlformats.org/markup-compatibility/2006">
              <mc:Choice xmlns:v="urn:schemas-microsoft-com:vml" Requires="v">
                <p:oleObj spid="_x0000_s3196959" r:id="rId5" imgW="3505200" imgH="508000" progId="Equation.DSMT4">
                  <p:embed/>
                </p:oleObj>
              </mc:Choice>
              <mc:Fallback>
                <p:oleObj r:id="rId5" imgW="3505200" imgH="5080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84210" y="4552666"/>
                        <a:ext cx="3554990" cy="517792"/>
                      </a:xfrm>
                      <a:prstGeom prst="rect">
                        <a:avLst/>
                      </a:prstGeom>
                      <a:noFill/>
                    </p:spPr>
                  </p:pic>
                </p:oleObj>
              </mc:Fallback>
            </mc:AlternateContent>
          </a:graphicData>
        </a:graphic>
      </p:graphicFrame>
      <p:sp>
        <p:nvSpPr>
          <p:cNvPr id="6" name="Rectangle 5"/>
          <p:cNvSpPr/>
          <p:nvPr/>
        </p:nvSpPr>
        <p:spPr bwMode="auto">
          <a:xfrm>
            <a:off x="1472453" y="3247698"/>
            <a:ext cx="2279276" cy="242047"/>
          </a:xfrm>
          <a:prstGeom prst="rect">
            <a:avLst/>
          </a:prstGeom>
          <a:solidFill>
            <a:schemeClr val="bg1"/>
          </a:solidFill>
          <a:ln w="9525" cap="rnd" cmpd="sng" algn="ctr">
            <a:solidFill>
              <a:schemeClr val="bg1"/>
            </a:solidFill>
            <a:prstDash val="sysDot"/>
            <a:round/>
            <a:headEnd type="none" w="med" len="med"/>
            <a:tailEnd type="none" w="med" len="med"/>
          </a:ln>
          <a:effectLst/>
          <a:extLst/>
        </p:spPr>
        <p:txBody>
          <a:bodyPr vert="horz" wrap="none" lIns="45720" tIns="45720" rIns="4572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GB" sz="2000" b="0" i="0" u="none" strike="noStrike" cap="none" normalizeH="0" baseline="0" smtClean="0">
              <a:ln>
                <a:noFill/>
              </a:ln>
              <a:solidFill>
                <a:srgbClr val="FFFFFF"/>
              </a:solidFill>
              <a:effectLst/>
              <a:latin typeface="Verdana" pitchFamily="34" charset="0"/>
            </a:endParaRPr>
          </a:p>
        </p:txBody>
      </p:sp>
      <p:pic>
        <p:nvPicPr>
          <p:cNvPr id="14" name="Imagen 12" descr="net_4L"/>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692612" y="43373"/>
            <a:ext cx="2362778" cy="2283593"/>
          </a:xfrm>
          <a:prstGeom prst="rect">
            <a:avLst/>
          </a:prstGeom>
          <a:noFill/>
          <a:ln>
            <a:noFill/>
          </a:ln>
        </p:spPr>
      </p:pic>
      <p:pic>
        <p:nvPicPr>
          <p:cNvPr id="15" name="Picture 14"/>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450287" y="5057302"/>
            <a:ext cx="319375" cy="422398"/>
          </a:xfrm>
          <a:prstGeom prst="rect">
            <a:avLst/>
          </a:prstGeom>
        </p:spPr>
      </p:pic>
      <p:pic>
        <p:nvPicPr>
          <p:cNvPr id="16" name="Picture 2" descr="Resultado de imagen de fub logo free university of berlin"/>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a:stretch/>
        </p:blipFill>
        <p:spPr bwMode="auto">
          <a:xfrm>
            <a:off x="5401435" y="5020270"/>
            <a:ext cx="1958627" cy="522773"/>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bwMode="auto">
          <a:xfrm>
            <a:off x="3405604" y="4122339"/>
            <a:ext cx="1772286" cy="242047"/>
          </a:xfrm>
          <a:prstGeom prst="rect">
            <a:avLst/>
          </a:prstGeom>
          <a:solidFill>
            <a:schemeClr val="bg1"/>
          </a:solidFill>
          <a:ln w="9525" cap="rnd" cmpd="sng" algn="ctr">
            <a:solidFill>
              <a:schemeClr val="bg1"/>
            </a:solidFill>
            <a:prstDash val="sysDot"/>
            <a:round/>
            <a:headEnd type="none" w="med" len="med"/>
            <a:tailEnd type="none" w="med" len="med"/>
          </a:ln>
          <a:effectLst/>
          <a:extLst/>
        </p:spPr>
        <p:txBody>
          <a:bodyPr vert="horz" wrap="none" lIns="45720" tIns="45720" rIns="4572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GB" sz="2000" b="0" i="0" u="none" strike="noStrike" cap="none" normalizeH="0" baseline="0" smtClean="0">
              <a:ln>
                <a:noFill/>
              </a:ln>
              <a:solidFill>
                <a:srgbClr val="FFFFFF"/>
              </a:solidFill>
              <a:effectLst/>
              <a:latin typeface="Verdana" pitchFamily="34" charset="0"/>
            </a:endParaRPr>
          </a:p>
        </p:txBody>
      </p:sp>
    </p:spTree>
    <p:extLst>
      <p:ext uri="{BB962C8B-B14F-4D97-AF65-F5344CB8AC3E}">
        <p14:creationId xmlns:p14="http://schemas.microsoft.com/office/powerpoint/2010/main" val="11623661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r>
              <a:rPr lang="es-ES" altLang="es-ES" dirty="0" smtClean="0"/>
              <a:t>Page </a:t>
            </a:r>
            <a:fld id="{ADB7B702-0172-47B3-A01D-521A891AF2E3}" type="slidenum">
              <a:rPr lang="es-ES" altLang="es-ES" smtClean="0"/>
              <a:pPr/>
              <a:t>3</a:t>
            </a:fld>
            <a:endParaRPr lang="es-ES" altLang="es-ES" dirty="0"/>
          </a:p>
        </p:txBody>
      </p:sp>
      <p:sp>
        <p:nvSpPr>
          <p:cNvPr id="8" name="Title 1"/>
          <p:cNvSpPr txBox="1">
            <a:spLocks/>
          </p:cNvSpPr>
          <p:nvPr/>
        </p:nvSpPr>
        <p:spPr bwMode="auto">
          <a:xfrm>
            <a:off x="129872" y="140952"/>
            <a:ext cx="8274988" cy="561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spcAft>
                <a:spcPts val="1413"/>
              </a:spcAft>
              <a:defRPr sz="3200">
                <a:solidFill>
                  <a:schemeClr val="tx1"/>
                </a:solidFill>
                <a:latin typeface="Arial" pitchFamily="34" charset="0"/>
                <a:ea typeface="MS PGothic" pitchFamily="34" charset="-128"/>
              </a:defRPr>
            </a:lvl1pPr>
            <a:lvl2pPr marL="742950" indent="-285750">
              <a:spcBef>
                <a:spcPct val="20000"/>
              </a:spcBef>
              <a:buChar char="–"/>
              <a:defRPr sz="2800">
                <a:solidFill>
                  <a:schemeClr val="tx1"/>
                </a:solidFill>
                <a:latin typeface="Arial" pitchFamily="34" charset="0"/>
                <a:ea typeface="MS PGothic" pitchFamily="34" charset="-128"/>
              </a:defRPr>
            </a:lvl2pPr>
            <a:lvl3pPr marL="1143000" indent="-228600">
              <a:spcBef>
                <a:spcPct val="20000"/>
              </a:spcBef>
              <a:buChar char="•"/>
              <a:defRPr sz="2400">
                <a:solidFill>
                  <a:schemeClr val="tx1"/>
                </a:solidFill>
                <a:latin typeface="Arial" pitchFamily="34" charset="0"/>
                <a:ea typeface="MS PGothic" pitchFamily="34" charset="-128"/>
              </a:defRPr>
            </a:lvl3pPr>
            <a:lvl4pPr marL="1600200" indent="-228600">
              <a:spcBef>
                <a:spcPct val="20000"/>
              </a:spcBef>
              <a:buChar char="–"/>
              <a:defRPr sz="2000">
                <a:solidFill>
                  <a:schemeClr val="tx1"/>
                </a:solidFill>
                <a:latin typeface="Arial" pitchFamily="34" charset="0"/>
                <a:ea typeface="MS PGothic" pitchFamily="34" charset="-128"/>
              </a:defRPr>
            </a:lvl4pPr>
            <a:lvl5pPr marL="2057400" indent="-228600">
              <a:spcBef>
                <a:spcPct val="20000"/>
              </a:spcBef>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9pPr>
          </a:lstStyle>
          <a:p>
            <a:pPr algn="ctr" eaLnBrk="1">
              <a:spcAft>
                <a:spcPct val="0"/>
              </a:spcAft>
              <a:buSzPct val="45000"/>
              <a:buFont typeface="StarSymbol" charset="0"/>
              <a:buNone/>
            </a:pPr>
            <a:r>
              <a:rPr lang="en-US" altLang="de-DE" sz="2800" b="1" dirty="0">
                <a:solidFill>
                  <a:srgbClr val="DF0024"/>
                </a:solidFill>
                <a:latin typeface="+mj-lt"/>
                <a:ea typeface="+mj-ea"/>
                <a:cs typeface="+mj-cs"/>
              </a:rPr>
              <a:t>Reference Level for SW and LW regimes</a:t>
            </a:r>
          </a:p>
        </p:txBody>
      </p:sp>
      <p:sp>
        <p:nvSpPr>
          <p:cNvPr id="9" name="Rectangle 6"/>
          <p:cNvSpPr>
            <a:spLocks noChangeArrowheads="1"/>
          </p:cNvSpPr>
          <p:nvPr/>
        </p:nvSpPr>
        <p:spPr bwMode="auto">
          <a:xfrm>
            <a:off x="312320" y="2631257"/>
            <a:ext cx="5358807" cy="1762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121" tIns="34561" rIns="69121" bIns="34561">
            <a:spAutoFit/>
          </a:bodyPr>
          <a:lstStyle>
            <a:lvl1pPr>
              <a:spcAft>
                <a:spcPts val="1413"/>
              </a:spcAft>
              <a:defRPr sz="3200">
                <a:solidFill>
                  <a:schemeClr val="tx1"/>
                </a:solidFill>
                <a:latin typeface="Arial" pitchFamily="34" charset="0"/>
                <a:ea typeface="MS PGothic" pitchFamily="34" charset="-128"/>
              </a:defRPr>
            </a:lvl1pPr>
            <a:lvl2pPr marL="742950" indent="-285750">
              <a:spcBef>
                <a:spcPct val="20000"/>
              </a:spcBef>
              <a:buChar char="–"/>
              <a:defRPr sz="2800">
                <a:solidFill>
                  <a:schemeClr val="tx1"/>
                </a:solidFill>
                <a:latin typeface="Arial" pitchFamily="34" charset="0"/>
                <a:ea typeface="MS PGothic" pitchFamily="34" charset="-128"/>
              </a:defRPr>
            </a:lvl2pPr>
            <a:lvl3pPr marL="1143000" indent="-228600">
              <a:spcBef>
                <a:spcPct val="20000"/>
              </a:spcBef>
              <a:buChar char="•"/>
              <a:defRPr sz="2400">
                <a:solidFill>
                  <a:schemeClr val="tx1"/>
                </a:solidFill>
                <a:latin typeface="Arial" pitchFamily="34" charset="0"/>
                <a:ea typeface="MS PGothic" pitchFamily="34" charset="-128"/>
              </a:defRPr>
            </a:lvl3pPr>
            <a:lvl4pPr marL="1600200" indent="-228600">
              <a:spcBef>
                <a:spcPct val="20000"/>
              </a:spcBef>
              <a:buChar char="–"/>
              <a:defRPr sz="2000">
                <a:solidFill>
                  <a:schemeClr val="tx1"/>
                </a:solidFill>
                <a:latin typeface="Arial" pitchFamily="34" charset="0"/>
                <a:ea typeface="MS PGothic" pitchFamily="34" charset="-128"/>
              </a:defRPr>
            </a:lvl4pPr>
            <a:lvl5pPr marL="2057400" indent="-228600">
              <a:spcBef>
                <a:spcPct val="20000"/>
              </a:spcBef>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9pPr>
          </a:lstStyle>
          <a:p>
            <a:pPr marL="171450" indent="-171450" algn="l" eaLnBrk="1" hangingPunct="1">
              <a:spcAft>
                <a:spcPct val="0"/>
              </a:spcAft>
              <a:buBlip>
                <a:blip r:embed="rId3"/>
              </a:buBlip>
            </a:pPr>
            <a:r>
              <a:rPr lang="en-GB" altLang="de-DE" sz="1100" dirty="0">
                <a:cs typeface="Arial" panose="020B0604020202020204" pitchFamily="34" charset="0"/>
              </a:rPr>
              <a:t>SW radiances cannot be co-registered using BT-derived CTH. In average co-registration errors are higher than using the default surface </a:t>
            </a:r>
            <a:r>
              <a:rPr lang="en-GB" altLang="de-DE" sz="1100" dirty="0" smtClean="0">
                <a:cs typeface="Arial" panose="020B0604020202020204" pitchFamily="34" charset="0"/>
              </a:rPr>
              <a:t>co-registration</a:t>
            </a:r>
          </a:p>
          <a:p>
            <a:pPr marL="171450" indent="-171450" algn="l" eaLnBrk="1" hangingPunct="1">
              <a:spcAft>
                <a:spcPct val="0"/>
              </a:spcAft>
              <a:buBlip>
                <a:blip r:embed="rId3"/>
              </a:buBlip>
            </a:pPr>
            <a:r>
              <a:rPr lang="en-GB" altLang="de-DE" sz="1100" dirty="0" smtClean="0">
                <a:cs typeface="Arial" panose="020B0604020202020204" pitchFamily="34" charset="0"/>
              </a:rPr>
              <a:t>Views </a:t>
            </a:r>
            <a:r>
              <a:rPr lang="en-GB" altLang="de-DE" sz="1100" dirty="0">
                <a:cs typeface="Arial" panose="020B0604020202020204" pitchFamily="34" charset="0"/>
              </a:rPr>
              <a:t>are co-registered at a RL defined as the vertical level in the atmospheric nadir domain that minimizes the flux differences between the nadir, aft and fore flux </a:t>
            </a:r>
            <a:r>
              <a:rPr lang="en-GB" altLang="de-DE" sz="1100" dirty="0" smtClean="0">
                <a:cs typeface="Arial" panose="020B0604020202020204" pitchFamily="34" charset="0"/>
              </a:rPr>
              <a:t>retrievals</a:t>
            </a:r>
          </a:p>
          <a:p>
            <a:pPr marL="171450" indent="-171450" algn="l" eaLnBrk="1" hangingPunct="1">
              <a:spcAft>
                <a:spcPct val="0"/>
              </a:spcAft>
              <a:buBlip>
                <a:blip r:embed="rId3"/>
              </a:buBlip>
            </a:pPr>
            <a:r>
              <a:rPr lang="en-GB" altLang="de-DE" sz="1100" dirty="0" smtClean="0">
                <a:cs typeface="Arial" panose="020B0604020202020204" pitchFamily="34" charset="0"/>
              </a:rPr>
              <a:t>All </a:t>
            </a:r>
            <a:r>
              <a:rPr lang="en-GB" altLang="de-DE" sz="1100" dirty="0">
                <a:cs typeface="Arial" panose="020B0604020202020204" pitchFamily="34" charset="0"/>
              </a:rPr>
              <a:t>oblique radiances crossing the atmosphere between the surface and the MSI CTH (averaged for the BBR resolution) defined by the nadir observation are selected for flux processing. Then RL is obtained minimizing the set of computed fluxes</a:t>
            </a:r>
            <a:endParaRPr lang="de-DE" altLang="de-DE" sz="1100" dirty="0">
              <a:cs typeface="Arial" panose="020B0604020202020204" pitchFamily="34" charset="0"/>
            </a:endParaRPr>
          </a:p>
        </p:txBody>
      </p:sp>
      <p:sp>
        <p:nvSpPr>
          <p:cNvPr id="10" name="Rectangle 4"/>
          <p:cNvSpPr>
            <a:spLocks noChangeArrowheads="1"/>
          </p:cNvSpPr>
          <p:nvPr/>
        </p:nvSpPr>
        <p:spPr bwMode="auto">
          <a:xfrm>
            <a:off x="761995" y="19558"/>
            <a:ext cx="139657" cy="274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9121" tIns="34561" rIns="69121" bIns="34561" anchor="ctr">
            <a:spAutoFit/>
          </a:bodyPr>
          <a:lstStyle>
            <a:lvl1pPr>
              <a:spcAft>
                <a:spcPts val="1413"/>
              </a:spcAft>
              <a:defRPr sz="3200">
                <a:solidFill>
                  <a:schemeClr val="tx1"/>
                </a:solidFill>
                <a:latin typeface="Arial" pitchFamily="34" charset="0"/>
                <a:ea typeface="MS PGothic" pitchFamily="34" charset="-128"/>
              </a:defRPr>
            </a:lvl1pPr>
            <a:lvl2pPr marL="742950" indent="-285750">
              <a:spcBef>
                <a:spcPct val="20000"/>
              </a:spcBef>
              <a:buChar char="–"/>
              <a:defRPr sz="2800">
                <a:solidFill>
                  <a:schemeClr val="tx1"/>
                </a:solidFill>
                <a:latin typeface="Arial" pitchFamily="34" charset="0"/>
                <a:ea typeface="MS PGothic" pitchFamily="34" charset="-128"/>
              </a:defRPr>
            </a:lvl2pPr>
            <a:lvl3pPr marL="1143000" indent="-228600">
              <a:spcBef>
                <a:spcPct val="20000"/>
              </a:spcBef>
              <a:buChar char="•"/>
              <a:defRPr sz="2400">
                <a:solidFill>
                  <a:schemeClr val="tx1"/>
                </a:solidFill>
                <a:latin typeface="Arial" pitchFamily="34" charset="0"/>
                <a:ea typeface="MS PGothic" pitchFamily="34" charset="-128"/>
              </a:defRPr>
            </a:lvl3pPr>
            <a:lvl4pPr marL="1600200" indent="-228600">
              <a:spcBef>
                <a:spcPct val="20000"/>
              </a:spcBef>
              <a:buChar char="–"/>
              <a:defRPr sz="2000">
                <a:solidFill>
                  <a:schemeClr val="tx1"/>
                </a:solidFill>
                <a:latin typeface="Arial" pitchFamily="34" charset="0"/>
                <a:ea typeface="MS PGothic" pitchFamily="34" charset="-128"/>
              </a:defRPr>
            </a:lvl4pPr>
            <a:lvl5pPr marL="2057400" indent="-228600">
              <a:spcBef>
                <a:spcPct val="20000"/>
              </a:spcBef>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9pPr>
          </a:lstStyle>
          <a:p>
            <a:pPr eaLnBrk="1" hangingPunct="1">
              <a:spcAft>
                <a:spcPct val="0"/>
              </a:spcAft>
            </a:pPr>
            <a:endParaRPr lang="de-DE" altLang="de-DE" sz="1333">
              <a:cs typeface="Arial" panose="020B0604020202020204" pitchFamily="34" charset="0"/>
            </a:endParaRPr>
          </a:p>
        </p:txBody>
      </p:sp>
      <p:graphicFrame>
        <p:nvGraphicFramePr>
          <p:cNvPr id="11" name="Object 11"/>
          <p:cNvGraphicFramePr>
            <a:graphicFrameLocks noChangeAspect="1"/>
          </p:cNvGraphicFramePr>
          <p:nvPr>
            <p:extLst/>
          </p:nvPr>
        </p:nvGraphicFramePr>
        <p:xfrm>
          <a:off x="665299" y="4445548"/>
          <a:ext cx="4470400" cy="372153"/>
        </p:xfrm>
        <a:graphic>
          <a:graphicData uri="http://schemas.openxmlformats.org/presentationml/2006/ole">
            <mc:AlternateContent xmlns:mc="http://schemas.openxmlformats.org/markup-compatibility/2006">
              <mc:Choice xmlns:v="urn:schemas-microsoft-com:vml" Requires="v">
                <p:oleObj spid="_x0000_s3198012" name="Equation" r:id="rId4" imgW="3365500" imgH="279400" progId="Equation.3">
                  <p:embed/>
                </p:oleObj>
              </mc:Choice>
              <mc:Fallback>
                <p:oleObj name="Equation" r:id="rId4" imgW="3365500" imgH="2794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5299" y="4445548"/>
                        <a:ext cx="4470400" cy="372153"/>
                      </a:xfrm>
                      <a:prstGeom prst="rect">
                        <a:avLst/>
                      </a:prstGeom>
                      <a:noFill/>
                      <a:ln>
                        <a:noFill/>
                      </a:ln>
                      <a:extLst/>
                    </p:spPr>
                  </p:pic>
                </p:oleObj>
              </mc:Fallback>
            </mc:AlternateContent>
          </a:graphicData>
        </a:graphic>
      </p:graphicFrame>
      <p:sp>
        <p:nvSpPr>
          <p:cNvPr id="12" name="Rectangle 12"/>
          <p:cNvSpPr>
            <a:spLocks noChangeArrowheads="1"/>
          </p:cNvSpPr>
          <p:nvPr/>
        </p:nvSpPr>
        <p:spPr bwMode="auto">
          <a:xfrm>
            <a:off x="284722" y="1130319"/>
            <a:ext cx="5118552" cy="1254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121" tIns="34561" rIns="69121" bIns="34561">
            <a:spAutoFit/>
          </a:bodyPr>
          <a:lstStyle>
            <a:lvl1pPr>
              <a:spcAft>
                <a:spcPts val="1413"/>
              </a:spcAft>
              <a:defRPr sz="3200">
                <a:solidFill>
                  <a:schemeClr val="tx1"/>
                </a:solidFill>
                <a:latin typeface="Arial" pitchFamily="34" charset="0"/>
                <a:ea typeface="MS PGothic" pitchFamily="34" charset="-128"/>
              </a:defRPr>
            </a:lvl1pPr>
            <a:lvl2pPr marL="742950" indent="-285750">
              <a:spcBef>
                <a:spcPct val="20000"/>
              </a:spcBef>
              <a:buChar char="–"/>
              <a:defRPr sz="2800">
                <a:solidFill>
                  <a:schemeClr val="tx1"/>
                </a:solidFill>
                <a:latin typeface="Arial" pitchFamily="34" charset="0"/>
                <a:ea typeface="MS PGothic" pitchFamily="34" charset="-128"/>
              </a:defRPr>
            </a:lvl2pPr>
            <a:lvl3pPr marL="1143000" indent="-228600">
              <a:spcBef>
                <a:spcPct val="20000"/>
              </a:spcBef>
              <a:buChar char="•"/>
              <a:defRPr sz="2400">
                <a:solidFill>
                  <a:schemeClr val="tx1"/>
                </a:solidFill>
                <a:latin typeface="Arial" pitchFamily="34" charset="0"/>
                <a:ea typeface="MS PGothic" pitchFamily="34" charset="-128"/>
              </a:defRPr>
            </a:lvl3pPr>
            <a:lvl4pPr marL="1600200" indent="-228600">
              <a:spcBef>
                <a:spcPct val="20000"/>
              </a:spcBef>
              <a:buChar char="–"/>
              <a:defRPr sz="2000">
                <a:solidFill>
                  <a:schemeClr val="tx1"/>
                </a:solidFill>
                <a:latin typeface="Arial" pitchFamily="34" charset="0"/>
                <a:ea typeface="MS PGothic" pitchFamily="34" charset="-128"/>
              </a:defRPr>
            </a:lvl4pPr>
            <a:lvl5pPr marL="2057400" indent="-228600">
              <a:spcBef>
                <a:spcPct val="20000"/>
              </a:spcBef>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9pPr>
          </a:lstStyle>
          <a:p>
            <a:pPr marL="228600" indent="-228600" algn="l" eaLnBrk="1" hangingPunct="1">
              <a:spcAft>
                <a:spcPct val="0"/>
              </a:spcAft>
              <a:buBlip>
                <a:blip r:embed="rId3"/>
              </a:buBlip>
            </a:pPr>
            <a:r>
              <a:rPr lang="en-GB" altLang="de-DE" sz="1100" dirty="0">
                <a:cs typeface="Arial" panose="020B0604020202020204" pitchFamily="34" charset="0"/>
              </a:rPr>
              <a:t>The reference defined by CTH derived from brightness temperature, e.g. M-COP, is a good estimator to co-register the BBR radiances in the thermal </a:t>
            </a:r>
            <a:r>
              <a:rPr lang="en-GB" altLang="de-DE" sz="1100" dirty="0" smtClean="0">
                <a:cs typeface="Arial" panose="020B0604020202020204" pitchFamily="34" charset="0"/>
              </a:rPr>
              <a:t>regime</a:t>
            </a:r>
          </a:p>
          <a:p>
            <a:pPr marL="228600" indent="-228600" algn="l" eaLnBrk="1" hangingPunct="1">
              <a:spcAft>
                <a:spcPct val="0"/>
              </a:spcAft>
              <a:buBlip>
                <a:blip r:embed="rId3"/>
              </a:buBlip>
            </a:pPr>
            <a:r>
              <a:rPr lang="en-GB" altLang="de-DE" sz="1100" dirty="0" smtClean="0">
                <a:cs typeface="Arial" panose="020B0604020202020204" pitchFamily="34" charset="0"/>
              </a:rPr>
              <a:t>RL </a:t>
            </a:r>
            <a:r>
              <a:rPr lang="en-GB" altLang="de-DE" sz="1100" dirty="0">
                <a:cs typeface="Arial" panose="020B0604020202020204" pitchFamily="34" charset="0"/>
              </a:rPr>
              <a:t>is defined as the 90</a:t>
            </a:r>
            <a:r>
              <a:rPr lang="en-GB" altLang="de-DE" sz="1100" baseline="30000" dirty="0">
                <a:cs typeface="Arial" panose="020B0604020202020204" pitchFamily="34" charset="0"/>
              </a:rPr>
              <a:t>th</a:t>
            </a:r>
            <a:r>
              <a:rPr lang="en-GB" altLang="de-DE" sz="1100" dirty="0">
                <a:cs typeface="Arial" panose="020B0604020202020204" pitchFamily="34" charset="0"/>
              </a:rPr>
              <a:t> percentile of the altitude of the highest cloud in the BBR domain</a:t>
            </a:r>
            <a:endParaRPr lang="de-DE" altLang="de-DE" sz="700" dirty="0">
              <a:cs typeface="Arial" panose="020B0604020202020204" pitchFamily="34" charset="0"/>
            </a:endParaRPr>
          </a:p>
          <a:p>
            <a:pPr algn="l" eaLnBrk="1" hangingPunct="1">
              <a:spcAft>
                <a:spcPct val="0"/>
              </a:spcAft>
            </a:pPr>
            <a:endParaRPr lang="de-DE" altLang="de-DE" sz="1100" dirty="0">
              <a:cs typeface="Arial" panose="020B0604020202020204" pitchFamily="34" charset="0"/>
            </a:endParaRPr>
          </a:p>
        </p:txBody>
      </p:sp>
      <p:sp>
        <p:nvSpPr>
          <p:cNvPr id="13" name="Rectangle 13"/>
          <p:cNvSpPr>
            <a:spLocks noChangeArrowheads="1"/>
          </p:cNvSpPr>
          <p:nvPr/>
        </p:nvSpPr>
        <p:spPr bwMode="auto">
          <a:xfrm>
            <a:off x="331522" y="728277"/>
            <a:ext cx="3762000" cy="316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121" tIns="34561" rIns="69121" bIns="34561">
            <a:spAutoFit/>
          </a:bodyPr>
          <a:lstStyle>
            <a:lvl1pPr>
              <a:spcAft>
                <a:spcPts val="1413"/>
              </a:spcAft>
              <a:defRPr sz="3200">
                <a:solidFill>
                  <a:schemeClr val="tx1"/>
                </a:solidFill>
                <a:latin typeface="Arial" pitchFamily="34" charset="0"/>
                <a:ea typeface="MS PGothic" pitchFamily="34" charset="-128"/>
              </a:defRPr>
            </a:lvl1pPr>
            <a:lvl2pPr marL="742950" indent="-285750">
              <a:spcBef>
                <a:spcPct val="20000"/>
              </a:spcBef>
              <a:buChar char="–"/>
              <a:defRPr sz="2800">
                <a:solidFill>
                  <a:schemeClr val="tx1"/>
                </a:solidFill>
                <a:latin typeface="Arial" pitchFamily="34" charset="0"/>
                <a:ea typeface="MS PGothic" pitchFamily="34" charset="-128"/>
              </a:defRPr>
            </a:lvl2pPr>
            <a:lvl3pPr marL="1143000" indent="-228600">
              <a:spcBef>
                <a:spcPct val="20000"/>
              </a:spcBef>
              <a:buChar char="•"/>
              <a:defRPr sz="2400">
                <a:solidFill>
                  <a:schemeClr val="tx1"/>
                </a:solidFill>
                <a:latin typeface="Arial" pitchFamily="34" charset="0"/>
                <a:ea typeface="MS PGothic" pitchFamily="34" charset="-128"/>
              </a:defRPr>
            </a:lvl3pPr>
            <a:lvl4pPr marL="1600200" indent="-228600">
              <a:spcBef>
                <a:spcPct val="20000"/>
              </a:spcBef>
              <a:buChar char="–"/>
              <a:defRPr sz="2000">
                <a:solidFill>
                  <a:schemeClr val="tx1"/>
                </a:solidFill>
                <a:latin typeface="Arial" pitchFamily="34" charset="0"/>
                <a:ea typeface="MS PGothic" pitchFamily="34" charset="-128"/>
              </a:defRPr>
            </a:lvl4pPr>
            <a:lvl5pPr marL="2057400" indent="-228600">
              <a:spcBef>
                <a:spcPct val="20000"/>
              </a:spcBef>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9pPr>
          </a:lstStyle>
          <a:p>
            <a:pPr algn="l" eaLnBrk="1" hangingPunct="1">
              <a:spcAft>
                <a:spcPct val="0"/>
              </a:spcAft>
            </a:pPr>
            <a:r>
              <a:rPr lang="en-GB" altLang="de-DE" sz="1600" u="sng" dirty="0">
                <a:cs typeface="Arial" panose="020B0604020202020204" pitchFamily="34" charset="0"/>
              </a:rPr>
              <a:t>Co-registration of LW radiances</a:t>
            </a:r>
            <a:endParaRPr lang="de-DE" altLang="de-DE" sz="1600" u="sng" dirty="0">
              <a:cs typeface="Arial" panose="020B0604020202020204" pitchFamily="34" charset="0"/>
            </a:endParaRPr>
          </a:p>
        </p:txBody>
      </p:sp>
      <p:sp>
        <p:nvSpPr>
          <p:cNvPr id="14" name="Rectangle 16"/>
          <p:cNvSpPr>
            <a:spLocks noChangeArrowheads="1"/>
          </p:cNvSpPr>
          <p:nvPr/>
        </p:nvSpPr>
        <p:spPr bwMode="auto">
          <a:xfrm>
            <a:off x="325521" y="2250818"/>
            <a:ext cx="4475262" cy="316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121" tIns="34561" rIns="69121" bIns="34561">
            <a:spAutoFit/>
          </a:bodyPr>
          <a:lstStyle>
            <a:lvl1pPr>
              <a:spcAft>
                <a:spcPts val="1413"/>
              </a:spcAft>
              <a:defRPr sz="3200">
                <a:solidFill>
                  <a:schemeClr val="tx1"/>
                </a:solidFill>
                <a:latin typeface="Arial" pitchFamily="34" charset="0"/>
                <a:ea typeface="MS PGothic" pitchFamily="34" charset="-128"/>
              </a:defRPr>
            </a:lvl1pPr>
            <a:lvl2pPr marL="742950" indent="-285750">
              <a:spcBef>
                <a:spcPct val="20000"/>
              </a:spcBef>
              <a:buChar char="–"/>
              <a:defRPr sz="2800">
                <a:solidFill>
                  <a:schemeClr val="tx1"/>
                </a:solidFill>
                <a:latin typeface="Arial" pitchFamily="34" charset="0"/>
                <a:ea typeface="MS PGothic" pitchFamily="34" charset="-128"/>
              </a:defRPr>
            </a:lvl2pPr>
            <a:lvl3pPr marL="1143000" indent="-228600">
              <a:spcBef>
                <a:spcPct val="20000"/>
              </a:spcBef>
              <a:buChar char="•"/>
              <a:defRPr sz="2400">
                <a:solidFill>
                  <a:schemeClr val="tx1"/>
                </a:solidFill>
                <a:latin typeface="Arial" pitchFamily="34" charset="0"/>
                <a:ea typeface="MS PGothic" pitchFamily="34" charset="-128"/>
              </a:defRPr>
            </a:lvl3pPr>
            <a:lvl4pPr marL="1600200" indent="-228600">
              <a:spcBef>
                <a:spcPct val="20000"/>
              </a:spcBef>
              <a:buChar char="–"/>
              <a:defRPr sz="2000">
                <a:solidFill>
                  <a:schemeClr val="tx1"/>
                </a:solidFill>
                <a:latin typeface="Arial" pitchFamily="34" charset="0"/>
                <a:ea typeface="MS PGothic" pitchFamily="34" charset="-128"/>
              </a:defRPr>
            </a:lvl4pPr>
            <a:lvl5pPr marL="2057400" indent="-228600">
              <a:spcBef>
                <a:spcPct val="20000"/>
              </a:spcBef>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9pPr>
          </a:lstStyle>
          <a:p>
            <a:pPr algn="l" eaLnBrk="1" hangingPunct="1">
              <a:spcAft>
                <a:spcPct val="0"/>
              </a:spcAft>
            </a:pPr>
            <a:r>
              <a:rPr lang="en-GB" altLang="de-DE" sz="1600" u="sng" dirty="0">
                <a:cs typeface="Arial" panose="020B0604020202020204" pitchFamily="34" charset="0"/>
              </a:rPr>
              <a:t>Co-registration of SW radiances</a:t>
            </a:r>
            <a:endParaRPr lang="de-DE" altLang="de-DE" sz="1600" u="sng" dirty="0">
              <a:cs typeface="Arial" panose="020B0604020202020204" pitchFamily="34" charset="0"/>
            </a:endParaRPr>
          </a:p>
        </p:txBody>
      </p:sp>
      <p:graphicFrame>
        <p:nvGraphicFramePr>
          <p:cNvPr id="15" name="Object 14"/>
          <p:cNvGraphicFramePr>
            <a:graphicFrameLocks noChangeAspect="1"/>
          </p:cNvGraphicFramePr>
          <p:nvPr>
            <p:extLst/>
          </p:nvPr>
        </p:nvGraphicFramePr>
        <p:xfrm>
          <a:off x="5403274" y="4662752"/>
          <a:ext cx="646593" cy="174083"/>
        </p:xfrm>
        <a:graphic>
          <a:graphicData uri="http://schemas.openxmlformats.org/presentationml/2006/ole">
            <mc:AlternateContent xmlns:mc="http://schemas.openxmlformats.org/markup-compatibility/2006">
              <mc:Choice xmlns:v="urn:schemas-microsoft-com:vml" Requires="v">
                <p:oleObj spid="_x0000_s3198013" name="Ecuación" r:id="rId6" imgW="787058" imgH="215806" progId="Equation.3">
                  <p:embed/>
                </p:oleObj>
              </mc:Choice>
              <mc:Fallback>
                <p:oleObj name="Ecuación" r:id="rId6" imgW="787058" imgH="215806"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03274" y="4662752"/>
                        <a:ext cx="646593" cy="174083"/>
                      </a:xfrm>
                      <a:prstGeom prst="rect">
                        <a:avLst/>
                      </a:prstGeom>
                      <a:noFill/>
                    </p:spPr>
                  </p:pic>
                </p:oleObj>
              </mc:Fallback>
            </mc:AlternateContent>
          </a:graphicData>
        </a:graphic>
      </p:graphicFrame>
      <p:pic>
        <p:nvPicPr>
          <p:cNvPr id="16" name="Imagen 16"/>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403274" y="1703040"/>
            <a:ext cx="3601107" cy="2797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3 Marcador de pie de página"/>
          <p:cNvSpPr>
            <a:spLocks noGrp="1"/>
          </p:cNvSpPr>
          <p:nvPr>
            <p:ph type="ftr" sz="quarter" idx="12"/>
          </p:nvPr>
        </p:nvSpPr>
        <p:spPr>
          <a:xfrm>
            <a:off x="277814" y="5124196"/>
            <a:ext cx="2677822" cy="232833"/>
          </a:xfrm>
        </p:spPr>
        <p:txBody>
          <a:bodyPr/>
          <a:lstStyle/>
          <a:p>
            <a:r>
              <a:rPr lang="en-US" altLang="es-ES" dirty="0"/>
              <a:t>ICERAD FM BMA-FLX</a:t>
            </a:r>
          </a:p>
        </p:txBody>
      </p:sp>
      <p:pic>
        <p:nvPicPr>
          <p:cNvPr id="18" name="Picture 17"/>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450287" y="5057302"/>
            <a:ext cx="319375" cy="422398"/>
          </a:xfrm>
          <a:prstGeom prst="rect">
            <a:avLst/>
          </a:prstGeom>
        </p:spPr>
      </p:pic>
      <p:pic>
        <p:nvPicPr>
          <p:cNvPr id="19" name="Picture 2" descr="Resultado de imagen de fub logo free university of berlin"/>
          <p:cNvPicPr>
            <a:picLocks noChangeAspect="1" noChangeArrowheads="1"/>
          </p:cNvPicPr>
          <p:nvPr/>
        </p:nvPicPr>
        <p:blipFill rotWithShape="1">
          <a:blip r:embed="rId10" cstate="screen">
            <a:extLst>
              <a:ext uri="{28A0092B-C50C-407E-A947-70E740481C1C}">
                <a14:useLocalDpi xmlns:a14="http://schemas.microsoft.com/office/drawing/2010/main"/>
              </a:ext>
            </a:extLst>
          </a:blip>
          <a:srcRect/>
          <a:stretch/>
        </p:blipFill>
        <p:spPr bwMode="auto">
          <a:xfrm>
            <a:off x="5401435" y="5020270"/>
            <a:ext cx="1958627" cy="522773"/>
          </a:xfrm>
          <a:prstGeom prst="rect">
            <a:avLst/>
          </a:prstGeom>
          <a:noFill/>
          <a:extLst>
            <a:ext uri="{909E8E84-426E-40DD-AFC4-6F175D3DCCD1}">
              <a14:hiddenFill xmlns:a14="http://schemas.microsoft.com/office/drawing/2010/main">
                <a:solidFill>
                  <a:srgbClr val="FFFFFF"/>
                </a:solidFill>
              </a14:hiddenFill>
            </a:ext>
          </a:extLst>
        </p:spPr>
      </p:pic>
      <p:sp>
        <p:nvSpPr>
          <p:cNvPr id="20" name="1 Marcador de fecha"/>
          <p:cNvSpPr>
            <a:spLocks noGrp="1"/>
          </p:cNvSpPr>
          <p:nvPr>
            <p:ph type="dt" sz="half" idx="10"/>
          </p:nvPr>
        </p:nvSpPr>
        <p:spPr>
          <a:xfrm>
            <a:off x="3072862" y="5124196"/>
            <a:ext cx="845090" cy="232833"/>
          </a:xfrm>
        </p:spPr>
        <p:txBody>
          <a:bodyPr/>
          <a:lstStyle/>
          <a:p>
            <a:r>
              <a:rPr lang="es-ES" altLang="es-ES" sz="800" dirty="0"/>
              <a:t>10/03/2021</a:t>
            </a:r>
            <a:endParaRPr lang="en-US" altLang="es-ES" sz="800" dirty="0"/>
          </a:p>
        </p:txBody>
      </p:sp>
    </p:spTree>
    <p:extLst>
      <p:ext uri="{BB962C8B-B14F-4D97-AF65-F5344CB8AC3E}">
        <p14:creationId xmlns:p14="http://schemas.microsoft.com/office/powerpoint/2010/main" val="27148121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r>
              <a:rPr lang="es-ES" altLang="es-ES" smtClean="0"/>
              <a:t>Página </a:t>
            </a:r>
            <a:fld id="{ADB7B702-0172-47B3-A01D-521A891AF2E3}" type="slidenum">
              <a:rPr lang="es-ES" altLang="es-ES" smtClean="0"/>
              <a:pPr/>
              <a:t>4</a:t>
            </a:fld>
            <a:endParaRPr lang="es-ES" altLang="es-ES" dirty="0"/>
          </a:p>
        </p:txBody>
      </p:sp>
      <p:pic>
        <p:nvPicPr>
          <p:cNvPr id="16" name="Picture 2" descr="\\VBOXSVR\Home_ubuntu\Projects\CLARA\study\reference_lev_study\plots\MERATS__2PRMSK20080603_144527_000026432069_00111_32730_0000_graph_flx_7500_8000.png"/>
          <p:cNvPicPr>
            <a:picLocks noChangeAspect="1" noChangeArrowheads="1"/>
          </p:cNvPicPr>
          <p:nvPr/>
        </p:nvPicPr>
        <p:blipFill>
          <a:blip r:embed="rId2" cstate="screen">
            <a:extLst>
              <a:ext uri="{28A0092B-C50C-407E-A947-70E740481C1C}">
                <a14:useLocalDpi xmlns:a14="http://schemas.microsoft.com/office/drawing/2010/main"/>
              </a:ext>
            </a:extLst>
          </a:blip>
          <a:srcRect l="4630" r="7384"/>
          <a:stretch>
            <a:fillRect/>
          </a:stretch>
        </p:blipFill>
        <p:spPr bwMode="auto">
          <a:xfrm>
            <a:off x="4189993" y="652089"/>
            <a:ext cx="1754302" cy="1494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3" descr="\\VBOXSVR\Home_ubuntu\Projects\CLARA\study\reference_lev_study\plots\MERATS__2PRMSK20080603_144527_000026432069_00111_32730_0000_graph_flx_7500_8000_lw.png"/>
          <p:cNvPicPr>
            <a:picLocks noChangeAspect="1" noChangeArrowheads="1"/>
          </p:cNvPicPr>
          <p:nvPr/>
        </p:nvPicPr>
        <p:blipFill>
          <a:blip r:embed="rId3" cstate="screen">
            <a:extLst>
              <a:ext uri="{28A0092B-C50C-407E-A947-70E740481C1C}">
                <a14:useLocalDpi xmlns:a14="http://schemas.microsoft.com/office/drawing/2010/main"/>
              </a:ext>
            </a:extLst>
          </a:blip>
          <a:srcRect l="4794" r="6894"/>
          <a:stretch>
            <a:fillRect/>
          </a:stretch>
        </p:blipFill>
        <p:spPr bwMode="auto">
          <a:xfrm>
            <a:off x="6067763" y="652089"/>
            <a:ext cx="1806253" cy="153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 descr="\\VBOXSVR\Home_ubuntu\Projects\CLARA\study\reference_lev_study\plots\MERATS__2PRMSK20080603_144527_000026432069_00111_32730_0000_graph_flx_diff_7500_8000_lw.png"/>
          <p:cNvPicPr>
            <a:picLocks noChangeAspect="1" noChangeArrowheads="1"/>
          </p:cNvPicPr>
          <p:nvPr/>
        </p:nvPicPr>
        <p:blipFill>
          <a:blip r:embed="rId4" cstate="screen">
            <a:extLst>
              <a:ext uri="{28A0092B-C50C-407E-A947-70E740481C1C}">
                <a14:useLocalDpi xmlns:a14="http://schemas.microsoft.com/office/drawing/2010/main"/>
              </a:ext>
            </a:extLst>
          </a:blip>
          <a:srcRect l="3905" r="7784"/>
          <a:stretch>
            <a:fillRect/>
          </a:stretch>
        </p:blipFill>
        <p:spPr bwMode="auto">
          <a:xfrm>
            <a:off x="129872" y="2070586"/>
            <a:ext cx="3331550" cy="283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3" descr="\\VBOXSVR\Home_ubuntu\Projects\CLARA\study\reference_lev_study\plots\MERATS__2PRMSK20080603_144527_000026432069_00111_32730_0000_graph_flx_diff_7500_8000.png"/>
          <p:cNvPicPr>
            <a:picLocks noChangeAspect="1" noChangeArrowheads="1"/>
          </p:cNvPicPr>
          <p:nvPr/>
        </p:nvPicPr>
        <p:blipFill>
          <a:blip r:embed="rId5" cstate="screen">
            <a:extLst>
              <a:ext uri="{28A0092B-C50C-407E-A947-70E740481C1C}">
                <a14:useLocalDpi xmlns:a14="http://schemas.microsoft.com/office/drawing/2010/main"/>
              </a:ext>
            </a:extLst>
          </a:blip>
          <a:srcRect l="4349" r="7178"/>
          <a:stretch>
            <a:fillRect/>
          </a:stretch>
        </p:blipFill>
        <p:spPr bwMode="auto">
          <a:xfrm>
            <a:off x="3606085" y="2096388"/>
            <a:ext cx="3278744" cy="2779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4"/>
          <p:cNvSpPr>
            <a:spLocks noChangeArrowheads="1"/>
          </p:cNvSpPr>
          <p:nvPr/>
        </p:nvSpPr>
        <p:spPr bwMode="auto">
          <a:xfrm>
            <a:off x="6970889" y="2401095"/>
            <a:ext cx="2026089"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l" eaLnBrk="1" hangingPunct="1"/>
            <a:r>
              <a:rPr lang="en-US" altLang="en-US" sz="1200" dirty="0">
                <a:latin typeface="Arial" panose="020B0604020202020204" pitchFamily="34" charset="0"/>
                <a:cs typeface="Arial" panose="020B0604020202020204" pitchFamily="34" charset="0"/>
              </a:rPr>
              <a:t>CTH </a:t>
            </a:r>
            <a:r>
              <a:rPr lang="en-US" altLang="en-US" sz="1200" dirty="0" smtClean="0">
                <a:latin typeface="Arial" panose="020B0604020202020204" pitchFamily="34" charset="0"/>
                <a:cs typeface="Arial" panose="020B0604020202020204" pitchFamily="34" charset="0"/>
              </a:rPr>
              <a:t>improves </a:t>
            </a:r>
            <a:r>
              <a:rPr lang="en-US" altLang="en-US" sz="1200" dirty="0">
                <a:latin typeface="Arial" panose="020B0604020202020204" pitchFamily="34" charset="0"/>
                <a:cs typeface="Arial" panose="020B0604020202020204" pitchFamily="34" charset="0"/>
              </a:rPr>
              <a:t>the collocation for LW </a:t>
            </a:r>
            <a:r>
              <a:rPr lang="en-US" altLang="en-US" sz="1200" dirty="0" smtClean="0">
                <a:latin typeface="Arial" panose="020B0604020202020204" pitchFamily="34" charset="0"/>
                <a:cs typeface="Arial" panose="020B0604020202020204" pitchFamily="34" charset="0"/>
              </a:rPr>
              <a:t>radiances</a:t>
            </a:r>
            <a:endParaRPr lang="en-US" altLang="en-US" sz="1200" dirty="0">
              <a:latin typeface="Arial" panose="020B0604020202020204" pitchFamily="34" charset="0"/>
              <a:cs typeface="Arial" panose="020B0604020202020204" pitchFamily="34" charset="0"/>
            </a:endParaRPr>
          </a:p>
          <a:p>
            <a:pPr algn="l" eaLnBrk="1" hangingPunct="1"/>
            <a:r>
              <a:rPr lang="en-US" altLang="en-US" sz="1200" dirty="0" smtClean="0">
                <a:latin typeface="Arial" panose="020B0604020202020204" pitchFamily="34" charset="0"/>
                <a:cs typeface="Arial" panose="020B0604020202020204" pitchFamily="34" charset="0"/>
              </a:rPr>
              <a:t>In </a:t>
            </a:r>
            <a:r>
              <a:rPr lang="en-US" altLang="en-US" sz="1200" dirty="0">
                <a:latin typeface="Arial" panose="020B0604020202020204" pitchFamily="34" charset="0"/>
                <a:cs typeface="Arial" panose="020B0604020202020204" pitchFamily="34" charset="0"/>
              </a:rPr>
              <a:t>SW, a Ref. lev. is necessary </a:t>
            </a:r>
            <a:r>
              <a:rPr lang="en-US" altLang="en-US" sz="1200" dirty="0" smtClean="0">
                <a:latin typeface="Arial" panose="020B0604020202020204" pitchFamily="34" charset="0"/>
                <a:cs typeface="Arial" panose="020B0604020202020204" pitchFamily="34" charset="0"/>
              </a:rPr>
              <a:t>since imager-derived </a:t>
            </a:r>
            <a:r>
              <a:rPr lang="en-US" altLang="en-US" sz="1200" dirty="0">
                <a:latin typeface="Arial" panose="020B0604020202020204" pitchFamily="34" charset="0"/>
                <a:cs typeface="Arial" panose="020B0604020202020204" pitchFamily="34" charset="0"/>
              </a:rPr>
              <a:t>CTH overestimate </a:t>
            </a:r>
            <a:r>
              <a:rPr lang="en-US" altLang="en-US" sz="1200" dirty="0" err="1">
                <a:latin typeface="Arial" panose="020B0604020202020204" pitchFamily="34" charset="0"/>
                <a:cs typeface="Arial" panose="020B0604020202020204" pitchFamily="34" charset="0"/>
              </a:rPr>
              <a:t>radiatively</a:t>
            </a:r>
            <a:r>
              <a:rPr lang="en-US" altLang="en-US" sz="1200" dirty="0">
                <a:latin typeface="Arial" panose="020B0604020202020204" pitchFamily="34" charset="0"/>
                <a:cs typeface="Arial" panose="020B0604020202020204" pitchFamily="34" charset="0"/>
              </a:rPr>
              <a:t> effective cloud tops</a:t>
            </a:r>
          </a:p>
        </p:txBody>
      </p:sp>
      <p:sp>
        <p:nvSpPr>
          <p:cNvPr id="21" name="Title 1"/>
          <p:cNvSpPr txBox="1">
            <a:spLocks/>
          </p:cNvSpPr>
          <p:nvPr/>
        </p:nvSpPr>
        <p:spPr bwMode="auto">
          <a:xfrm>
            <a:off x="129872" y="140952"/>
            <a:ext cx="8274988" cy="561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spcAft>
                <a:spcPts val="1413"/>
              </a:spcAft>
              <a:defRPr sz="3200">
                <a:solidFill>
                  <a:schemeClr val="tx1"/>
                </a:solidFill>
                <a:latin typeface="Arial" pitchFamily="34" charset="0"/>
                <a:ea typeface="MS PGothic" pitchFamily="34" charset="-128"/>
              </a:defRPr>
            </a:lvl1pPr>
            <a:lvl2pPr marL="742950" indent="-285750">
              <a:spcBef>
                <a:spcPct val="20000"/>
              </a:spcBef>
              <a:buChar char="–"/>
              <a:defRPr sz="2800">
                <a:solidFill>
                  <a:schemeClr val="tx1"/>
                </a:solidFill>
                <a:latin typeface="Arial" pitchFamily="34" charset="0"/>
                <a:ea typeface="MS PGothic" pitchFamily="34" charset="-128"/>
              </a:defRPr>
            </a:lvl2pPr>
            <a:lvl3pPr marL="1143000" indent="-228600">
              <a:spcBef>
                <a:spcPct val="20000"/>
              </a:spcBef>
              <a:buChar char="•"/>
              <a:defRPr sz="2400">
                <a:solidFill>
                  <a:schemeClr val="tx1"/>
                </a:solidFill>
                <a:latin typeface="Arial" pitchFamily="34" charset="0"/>
                <a:ea typeface="MS PGothic" pitchFamily="34" charset="-128"/>
              </a:defRPr>
            </a:lvl3pPr>
            <a:lvl4pPr marL="1600200" indent="-228600">
              <a:spcBef>
                <a:spcPct val="20000"/>
              </a:spcBef>
              <a:buChar char="–"/>
              <a:defRPr sz="2000">
                <a:solidFill>
                  <a:schemeClr val="tx1"/>
                </a:solidFill>
                <a:latin typeface="Arial" pitchFamily="34" charset="0"/>
                <a:ea typeface="MS PGothic" pitchFamily="34" charset="-128"/>
              </a:defRPr>
            </a:lvl4pPr>
            <a:lvl5pPr marL="2057400" indent="-228600">
              <a:spcBef>
                <a:spcPct val="20000"/>
              </a:spcBef>
              <a:buChar char="»"/>
              <a:defRPr sz="2000">
                <a:solidFill>
                  <a:schemeClr val="tx1"/>
                </a:solidFill>
                <a:latin typeface="Arial" pitchFamily="34" charset="0"/>
                <a:ea typeface="MS PGothic"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MS PGothic" pitchFamily="34" charset="-128"/>
              </a:defRPr>
            </a:lvl9pPr>
          </a:lstStyle>
          <a:p>
            <a:pPr algn="l" eaLnBrk="1">
              <a:spcAft>
                <a:spcPct val="0"/>
              </a:spcAft>
              <a:buSzPct val="45000"/>
              <a:buFont typeface="StarSymbol" charset="0"/>
              <a:buNone/>
            </a:pPr>
            <a:r>
              <a:rPr lang="en-US" altLang="de-DE" sz="2800" b="1" dirty="0">
                <a:solidFill>
                  <a:srgbClr val="DF0024"/>
                </a:solidFill>
                <a:latin typeface="+mj-lt"/>
                <a:ea typeface="+mj-ea"/>
                <a:cs typeface="+mj-cs"/>
              </a:rPr>
              <a:t>Reference </a:t>
            </a:r>
            <a:r>
              <a:rPr lang="en-US" altLang="de-DE" sz="2800" b="1" dirty="0" smtClean="0">
                <a:solidFill>
                  <a:srgbClr val="DF0024"/>
                </a:solidFill>
                <a:latin typeface="+mj-lt"/>
                <a:ea typeface="+mj-ea"/>
                <a:cs typeface="+mj-cs"/>
              </a:rPr>
              <a:t>Level: case study</a:t>
            </a:r>
            <a:endParaRPr lang="en-US" altLang="de-DE" sz="2800" b="1" dirty="0">
              <a:solidFill>
                <a:srgbClr val="DF0024"/>
              </a:solidFill>
              <a:latin typeface="+mj-lt"/>
              <a:ea typeface="+mj-ea"/>
              <a:cs typeface="+mj-cs"/>
            </a:endParaRPr>
          </a:p>
        </p:txBody>
      </p:sp>
      <p:pic>
        <p:nvPicPr>
          <p:cNvPr id="22" name="Imagen 3" descr="MERATS__2PRMSK20080603_144527_000026432069_00111_32730_0000_beam_cod_short_7500_8000.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rot="16200000">
            <a:off x="1743482" y="-241764"/>
            <a:ext cx="670242" cy="3782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Imagen 5" descr="MERATS__2PRMSK20080603_144527_000026432069_00111_32730_0000_beam_cth_short_7500_8000.pn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rot="16200000">
            <a:off x="1765824" y="-889666"/>
            <a:ext cx="625559" cy="3782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3 Marcador de pie de página"/>
          <p:cNvSpPr>
            <a:spLocks noGrp="1"/>
          </p:cNvSpPr>
          <p:nvPr>
            <p:ph type="ftr" sz="quarter" idx="12"/>
          </p:nvPr>
        </p:nvSpPr>
        <p:spPr>
          <a:xfrm>
            <a:off x="277814" y="5124196"/>
            <a:ext cx="2677822" cy="232833"/>
          </a:xfrm>
        </p:spPr>
        <p:txBody>
          <a:bodyPr/>
          <a:lstStyle/>
          <a:p>
            <a:r>
              <a:rPr lang="en-US" altLang="es-ES" dirty="0"/>
              <a:t>ICERAD FM BMA-FLX</a:t>
            </a:r>
          </a:p>
        </p:txBody>
      </p:sp>
      <p:pic>
        <p:nvPicPr>
          <p:cNvPr id="13" name="Picture 1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450287" y="5057302"/>
            <a:ext cx="319375" cy="422398"/>
          </a:xfrm>
          <a:prstGeom prst="rect">
            <a:avLst/>
          </a:prstGeom>
        </p:spPr>
      </p:pic>
      <p:pic>
        <p:nvPicPr>
          <p:cNvPr id="14" name="Picture 2" descr="Resultado de imagen de fub logo free university of berlin"/>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a:stretch/>
        </p:blipFill>
        <p:spPr bwMode="auto">
          <a:xfrm>
            <a:off x="5401435" y="5020270"/>
            <a:ext cx="1958627" cy="522773"/>
          </a:xfrm>
          <a:prstGeom prst="rect">
            <a:avLst/>
          </a:prstGeom>
          <a:noFill/>
          <a:extLst>
            <a:ext uri="{909E8E84-426E-40DD-AFC4-6F175D3DCCD1}">
              <a14:hiddenFill xmlns:a14="http://schemas.microsoft.com/office/drawing/2010/main">
                <a:solidFill>
                  <a:srgbClr val="FFFFFF"/>
                </a:solidFill>
              </a14:hiddenFill>
            </a:ext>
          </a:extLst>
        </p:spPr>
      </p:pic>
      <p:sp>
        <p:nvSpPr>
          <p:cNvPr id="15" name="1 Marcador de fecha"/>
          <p:cNvSpPr>
            <a:spLocks noGrp="1"/>
          </p:cNvSpPr>
          <p:nvPr>
            <p:ph type="dt" sz="half" idx="10"/>
          </p:nvPr>
        </p:nvSpPr>
        <p:spPr>
          <a:xfrm>
            <a:off x="3072862" y="5124196"/>
            <a:ext cx="845090" cy="232833"/>
          </a:xfrm>
        </p:spPr>
        <p:txBody>
          <a:bodyPr/>
          <a:lstStyle/>
          <a:p>
            <a:r>
              <a:rPr lang="es-ES" altLang="es-ES" sz="800" dirty="0"/>
              <a:t>10/03/2021</a:t>
            </a:r>
            <a:endParaRPr lang="en-US" altLang="es-ES" sz="800" dirty="0"/>
          </a:p>
        </p:txBody>
      </p:sp>
    </p:spTree>
    <p:extLst>
      <p:ext uri="{BB962C8B-B14F-4D97-AF65-F5344CB8AC3E}">
        <p14:creationId xmlns:p14="http://schemas.microsoft.com/office/powerpoint/2010/main" val="30722988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1"/>
          </p:nvPr>
        </p:nvSpPr>
        <p:spPr/>
        <p:txBody>
          <a:bodyPr/>
          <a:lstStyle/>
          <a:p>
            <a:r>
              <a:rPr lang="es-ES" altLang="es-ES" dirty="0" smtClean="0"/>
              <a:t>Page </a:t>
            </a:r>
            <a:fld id="{ADB7B702-0172-47B3-A01D-521A891AF2E3}" type="slidenum">
              <a:rPr lang="es-ES" altLang="es-ES" smtClean="0"/>
              <a:pPr/>
              <a:t>5</a:t>
            </a:fld>
            <a:endParaRPr lang="es-ES" altLang="es-ES" dirty="0"/>
          </a:p>
        </p:txBody>
      </p:sp>
      <p:pic>
        <p:nvPicPr>
          <p:cNvPr id="55" name="Picture 5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2294" y="0"/>
            <a:ext cx="8143202" cy="5132816"/>
          </a:xfrm>
          <a:prstGeom prst="rect">
            <a:avLst/>
          </a:prstGeom>
        </p:spPr>
      </p:pic>
      <p:sp>
        <p:nvSpPr>
          <p:cNvPr id="6" name="3 Marcador de pie de página"/>
          <p:cNvSpPr>
            <a:spLocks noGrp="1"/>
          </p:cNvSpPr>
          <p:nvPr>
            <p:ph type="ftr" sz="quarter" idx="12"/>
          </p:nvPr>
        </p:nvSpPr>
        <p:spPr>
          <a:xfrm>
            <a:off x="277814" y="5124196"/>
            <a:ext cx="2677822" cy="232833"/>
          </a:xfrm>
        </p:spPr>
        <p:txBody>
          <a:bodyPr/>
          <a:lstStyle/>
          <a:p>
            <a:r>
              <a:rPr lang="en-US" altLang="es-ES" dirty="0"/>
              <a:t>ICERAD FM BMA-FLX</a:t>
            </a:r>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50287" y="5057302"/>
            <a:ext cx="319375" cy="422398"/>
          </a:xfrm>
          <a:prstGeom prst="rect">
            <a:avLst/>
          </a:prstGeom>
        </p:spPr>
      </p:pic>
      <p:pic>
        <p:nvPicPr>
          <p:cNvPr id="8" name="Picture 2" descr="Resultado de imagen de fub logo free university of berlin"/>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5401435" y="5020270"/>
            <a:ext cx="1958627" cy="522773"/>
          </a:xfrm>
          <a:prstGeom prst="rect">
            <a:avLst/>
          </a:prstGeom>
          <a:noFill/>
          <a:extLst>
            <a:ext uri="{909E8E84-426E-40DD-AFC4-6F175D3DCCD1}">
              <a14:hiddenFill xmlns:a14="http://schemas.microsoft.com/office/drawing/2010/main">
                <a:solidFill>
                  <a:srgbClr val="FFFFFF"/>
                </a:solidFill>
              </a14:hiddenFill>
            </a:ext>
          </a:extLst>
        </p:spPr>
      </p:pic>
      <p:sp>
        <p:nvSpPr>
          <p:cNvPr id="9" name="1 Marcador de fecha"/>
          <p:cNvSpPr>
            <a:spLocks noGrp="1"/>
          </p:cNvSpPr>
          <p:nvPr>
            <p:ph type="dt" sz="half" idx="10"/>
          </p:nvPr>
        </p:nvSpPr>
        <p:spPr>
          <a:xfrm>
            <a:off x="3072862" y="5124196"/>
            <a:ext cx="845090" cy="232833"/>
          </a:xfrm>
        </p:spPr>
        <p:txBody>
          <a:bodyPr/>
          <a:lstStyle/>
          <a:p>
            <a:r>
              <a:rPr lang="es-ES" altLang="es-ES" sz="800" dirty="0" smtClean="0"/>
              <a:t>10/03/2021</a:t>
            </a:r>
            <a:endParaRPr lang="en-US" altLang="es-ES" sz="800" dirty="0"/>
          </a:p>
        </p:txBody>
      </p:sp>
      <p:sp>
        <p:nvSpPr>
          <p:cNvPr id="10" name="Rectangle 9"/>
          <p:cNvSpPr/>
          <p:nvPr/>
        </p:nvSpPr>
        <p:spPr bwMode="auto">
          <a:xfrm>
            <a:off x="3117048" y="-1540"/>
            <a:ext cx="1319473" cy="466531"/>
          </a:xfrm>
          <a:prstGeom prst="rect">
            <a:avLst/>
          </a:prstGeom>
          <a:solidFill>
            <a:srgbClr val="8EB4E3"/>
          </a:solidFill>
          <a:ln w="12700" cap="rnd" cmpd="sng" algn="ctr">
            <a:solidFill>
              <a:schemeClr val="tx1"/>
            </a:solidFill>
            <a:prstDash val="solid"/>
            <a:round/>
            <a:headEnd type="none" w="med" len="med"/>
            <a:tailEnd type="none" w="med" len="med"/>
          </a:ln>
          <a:effectLst/>
          <a:extLst/>
        </p:spPr>
        <p:txBody>
          <a:bodyPr vert="horz" wrap="none" lIns="45720" tIns="45720" rIns="4572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GB" sz="2000" b="0" i="0" u="none" strike="noStrike" cap="none" normalizeH="0" baseline="0" smtClean="0">
              <a:ln>
                <a:noFill/>
              </a:ln>
              <a:solidFill>
                <a:srgbClr val="FFFFFF"/>
              </a:solidFill>
              <a:effectLst/>
              <a:latin typeface="Verdana" pitchFamily="34" charset="0"/>
            </a:endParaRPr>
          </a:p>
        </p:txBody>
      </p:sp>
      <p:sp>
        <p:nvSpPr>
          <p:cNvPr id="5" name="TextBox 4"/>
          <p:cNvSpPr txBox="1"/>
          <p:nvPr/>
        </p:nvSpPr>
        <p:spPr>
          <a:xfrm>
            <a:off x="3164958" y="39808"/>
            <a:ext cx="1295400" cy="400110"/>
          </a:xfrm>
          <a:prstGeom prst="rect">
            <a:avLst/>
          </a:prstGeom>
          <a:noFill/>
          <a:ln>
            <a:noFill/>
          </a:ln>
        </p:spPr>
        <p:txBody>
          <a:bodyPr wrap="square" rtlCol="0">
            <a:spAutoFit/>
          </a:bodyPr>
          <a:lstStyle/>
          <a:p>
            <a:r>
              <a:rPr lang="en-GB" sz="1000" dirty="0" smtClean="0">
                <a:solidFill>
                  <a:schemeClr val="tx1"/>
                </a:solidFill>
              </a:rPr>
              <a:t>M-RGR, M-CM, M-COP</a:t>
            </a:r>
            <a:endParaRPr lang="en-GB" sz="1000" dirty="0">
              <a:solidFill>
                <a:schemeClr val="tx1"/>
              </a:solidFill>
            </a:endParaRPr>
          </a:p>
        </p:txBody>
      </p:sp>
    </p:spTree>
    <p:extLst>
      <p:ext uri="{BB962C8B-B14F-4D97-AF65-F5344CB8AC3E}">
        <p14:creationId xmlns:p14="http://schemas.microsoft.com/office/powerpoint/2010/main" val="14663233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1"/>
          </p:nvPr>
        </p:nvSpPr>
        <p:spPr/>
        <p:txBody>
          <a:bodyPr/>
          <a:lstStyle/>
          <a:p>
            <a:r>
              <a:rPr lang="es-ES" altLang="es-ES" dirty="0" smtClean="0"/>
              <a:t>Page </a:t>
            </a:r>
            <a:fld id="{ADB7B702-0172-47B3-A01D-521A891AF2E3}" type="slidenum">
              <a:rPr lang="es-ES" altLang="es-ES" smtClean="0"/>
              <a:pPr/>
              <a:t>6</a:t>
            </a:fld>
            <a:endParaRPr lang="es-ES" altLang="es-ES" dirty="0"/>
          </a:p>
        </p:txBody>
      </p:sp>
      <p:sp>
        <p:nvSpPr>
          <p:cNvPr id="5" name="4 Título"/>
          <p:cNvSpPr>
            <a:spLocks noGrp="1"/>
          </p:cNvSpPr>
          <p:nvPr>
            <p:ph type="title"/>
          </p:nvPr>
        </p:nvSpPr>
        <p:spPr>
          <a:xfrm>
            <a:off x="290513" y="150124"/>
            <a:ext cx="8548687" cy="479425"/>
          </a:xfrm>
        </p:spPr>
        <p:txBody>
          <a:bodyPr/>
          <a:lstStyle/>
          <a:p>
            <a:r>
              <a:rPr lang="en-GB" dirty="0" smtClean="0"/>
              <a:t>BMA-FLX inputs: detailed description</a:t>
            </a:r>
            <a:endParaRPr lang="en-GB" dirty="0"/>
          </a:p>
        </p:txBody>
      </p:sp>
      <p:sp>
        <p:nvSpPr>
          <p:cNvPr id="6" name="Rectangle 5"/>
          <p:cNvSpPr/>
          <p:nvPr/>
        </p:nvSpPr>
        <p:spPr>
          <a:xfrm>
            <a:off x="184727" y="638262"/>
            <a:ext cx="4370797" cy="4132448"/>
          </a:xfrm>
          <a:prstGeom prst="rect">
            <a:avLst/>
          </a:prstGeom>
        </p:spPr>
        <p:txBody>
          <a:bodyPr wrap="square" lIns="69121" tIns="34561" rIns="69121" bIns="34561">
            <a:spAutoFit/>
          </a:bodyPr>
          <a:lstStyle/>
          <a:p>
            <a:pPr algn="l">
              <a:defRPr/>
            </a:pPr>
            <a:r>
              <a:rPr lang="en-GB" sz="1200" b="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L1 EarthCARE products</a:t>
            </a:r>
          </a:p>
          <a:p>
            <a:pPr marL="171450" indent="-171450" algn="l">
              <a:buBlip>
                <a:blip r:embed="rId3"/>
              </a:buBlip>
              <a:defRPr/>
            </a:pPr>
            <a:r>
              <a:rPr lang="en-GB" sz="1200"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M-RGR</a:t>
            </a:r>
          </a:p>
          <a:p>
            <a:pPr marL="215995" indent="-215995" algn="l">
              <a:buFontTx/>
              <a:buChar char="-"/>
              <a:defRPr/>
            </a:pPr>
            <a:r>
              <a:rPr lang="en-GB" sz="1200"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MSI radiances </a:t>
            </a:r>
            <a:r>
              <a:rPr lang="en-GB" sz="1200" dirty="0">
                <a:solidFill>
                  <a:schemeClr val="tx1"/>
                </a:solidFill>
                <a:latin typeface="Arial" panose="020B0604020202020204" pitchFamily="34" charset="0"/>
                <a:ea typeface="Times New Roman" panose="02020603050405020304" pitchFamily="18" charset="0"/>
                <a:cs typeface="Arial" panose="020B0604020202020204" pitchFamily="34" charset="0"/>
              </a:rPr>
              <a:t>and brightness </a:t>
            </a:r>
            <a:r>
              <a:rPr lang="en-GB" sz="1200"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temperatures</a:t>
            </a:r>
          </a:p>
          <a:p>
            <a:pPr algn="l">
              <a:defRPr/>
            </a:pPr>
            <a:r>
              <a:rPr lang="en-GB" sz="1200" b="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L2 </a:t>
            </a:r>
            <a:r>
              <a:rPr lang="en-GB" sz="1200" b="1" dirty="0">
                <a:solidFill>
                  <a:schemeClr val="tx1"/>
                </a:solidFill>
                <a:latin typeface="Arial" panose="020B0604020202020204" pitchFamily="34" charset="0"/>
                <a:ea typeface="Times New Roman" panose="02020603050405020304" pitchFamily="18" charset="0"/>
                <a:cs typeface="Arial" panose="020B0604020202020204" pitchFamily="34" charset="0"/>
              </a:rPr>
              <a:t>EarthCARE </a:t>
            </a:r>
            <a:r>
              <a:rPr lang="en-GB" sz="1200" b="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products</a:t>
            </a:r>
            <a:endParaRPr lang="en-GB" sz="1200" dirty="0" smtClean="0">
              <a:solidFill>
                <a:schemeClr val="tx1"/>
              </a:solidFill>
              <a:latin typeface="Arial" panose="020B0604020202020204" pitchFamily="34" charset="0"/>
              <a:ea typeface="Times New Roman" panose="02020603050405020304" pitchFamily="18" charset="0"/>
              <a:cs typeface="Arial" panose="020B0604020202020204" pitchFamily="34" charset="0"/>
            </a:endParaRPr>
          </a:p>
          <a:p>
            <a:pPr marL="171450" indent="-171450" algn="l">
              <a:buBlip>
                <a:blip r:embed="rId3"/>
              </a:buBlip>
              <a:defRPr/>
            </a:pPr>
            <a:r>
              <a:rPr lang="en-GB" sz="1200"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BM-RAD</a:t>
            </a:r>
            <a:endParaRPr lang="en-GB" sz="1200" dirty="0">
              <a:solidFill>
                <a:schemeClr val="tx1"/>
              </a:solidFill>
              <a:latin typeface="Arial" panose="020B0604020202020204" pitchFamily="34" charset="0"/>
              <a:ea typeface="Times New Roman" panose="02020603050405020304" pitchFamily="18" charset="0"/>
              <a:cs typeface="Arial" panose="020B0604020202020204" pitchFamily="34" charset="0"/>
            </a:endParaRPr>
          </a:p>
          <a:p>
            <a:pPr marL="215995" indent="-215995" algn="l">
              <a:buFontTx/>
              <a:buChar char="-"/>
              <a:defRPr/>
            </a:pPr>
            <a:r>
              <a:rPr lang="en-GB" sz="1200"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SW </a:t>
            </a:r>
            <a:r>
              <a:rPr lang="en-GB" sz="1200" dirty="0">
                <a:solidFill>
                  <a:schemeClr val="tx1"/>
                </a:solidFill>
                <a:latin typeface="Arial" panose="020B0604020202020204" pitchFamily="34" charset="0"/>
                <a:ea typeface="Times New Roman" panose="02020603050405020304" pitchFamily="18" charset="0"/>
                <a:cs typeface="Arial" panose="020B0604020202020204" pitchFamily="34" charset="0"/>
              </a:rPr>
              <a:t>unfiltered </a:t>
            </a:r>
            <a:r>
              <a:rPr lang="en-GB" sz="1200"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radiances (MSI-based and BBR stand-alone)</a:t>
            </a:r>
            <a:endParaRPr lang="en-GB" sz="1200" dirty="0">
              <a:solidFill>
                <a:schemeClr val="tx1"/>
              </a:solidFill>
              <a:latin typeface="Arial" panose="020B0604020202020204" pitchFamily="34" charset="0"/>
              <a:ea typeface="Times New Roman" panose="02020603050405020304" pitchFamily="18" charset="0"/>
              <a:cs typeface="Arial" panose="020B0604020202020204" pitchFamily="34" charset="0"/>
            </a:endParaRPr>
          </a:p>
          <a:p>
            <a:pPr marL="215995" indent="-215995" algn="l">
              <a:buFontTx/>
              <a:buChar char="-"/>
              <a:defRPr/>
            </a:pPr>
            <a:r>
              <a:rPr lang="en-GB" sz="1200" dirty="0">
                <a:solidFill>
                  <a:schemeClr val="tx1"/>
                </a:solidFill>
                <a:latin typeface="Arial" panose="020B0604020202020204" pitchFamily="34" charset="0"/>
                <a:ea typeface="Times New Roman" panose="02020603050405020304" pitchFamily="18" charset="0"/>
                <a:cs typeface="Arial" panose="020B0604020202020204" pitchFamily="34" charset="0"/>
              </a:rPr>
              <a:t>Illumination and viewing </a:t>
            </a:r>
            <a:r>
              <a:rPr lang="en-GB" sz="1200"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geometry</a:t>
            </a:r>
          </a:p>
          <a:p>
            <a:pPr marL="215995" indent="-215995" algn="l">
              <a:buFontTx/>
              <a:buChar char="-"/>
              <a:defRPr/>
            </a:pPr>
            <a:r>
              <a:rPr lang="en-GB" sz="1200" dirty="0">
                <a:solidFill>
                  <a:schemeClr val="tx1"/>
                </a:solidFill>
                <a:latin typeface="Arial" panose="020B0604020202020204" pitchFamily="34" charset="0"/>
                <a:ea typeface="Times New Roman" panose="02020603050405020304" pitchFamily="18" charset="0"/>
                <a:cs typeface="Arial" panose="020B0604020202020204" pitchFamily="34" charset="0"/>
              </a:rPr>
              <a:t>Pixel </a:t>
            </a:r>
            <a:r>
              <a:rPr lang="en-GB" sz="1200"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elevation</a:t>
            </a:r>
            <a:endParaRPr lang="en-GB" sz="1200" dirty="0">
              <a:solidFill>
                <a:schemeClr val="tx1"/>
              </a:solidFill>
              <a:latin typeface="Arial" panose="020B0604020202020204" pitchFamily="34" charset="0"/>
              <a:ea typeface="Times New Roman" panose="02020603050405020304" pitchFamily="18" charset="0"/>
              <a:cs typeface="Arial" panose="020B0604020202020204" pitchFamily="34" charset="0"/>
            </a:endParaRPr>
          </a:p>
          <a:p>
            <a:pPr marL="171450" indent="-171450" algn="l">
              <a:buBlip>
                <a:blip r:embed="rId3"/>
              </a:buBlip>
              <a:defRPr/>
            </a:pPr>
            <a:r>
              <a:rPr lang="en-GB" sz="1200"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M-CM</a:t>
            </a:r>
            <a:endParaRPr lang="en-GB" sz="1200" dirty="0">
              <a:solidFill>
                <a:schemeClr val="tx1"/>
              </a:solidFill>
              <a:latin typeface="Arial" panose="020B0604020202020204" pitchFamily="34" charset="0"/>
              <a:ea typeface="Times New Roman" panose="02020603050405020304" pitchFamily="18" charset="0"/>
              <a:cs typeface="Arial" panose="020B0604020202020204" pitchFamily="34" charset="0"/>
            </a:endParaRPr>
          </a:p>
          <a:p>
            <a:pPr marL="215995" indent="-215995" algn="l">
              <a:buFontTx/>
              <a:buChar char="-"/>
              <a:defRPr/>
            </a:pPr>
            <a:r>
              <a:rPr lang="en-GB" sz="1200"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Cloud mask</a:t>
            </a:r>
          </a:p>
          <a:p>
            <a:pPr marL="171450" indent="-171450" algn="l">
              <a:buBlip>
                <a:blip r:embed="rId3"/>
              </a:buBlip>
              <a:defRPr/>
            </a:pPr>
            <a:r>
              <a:rPr lang="en-GB" sz="1200"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M-COP</a:t>
            </a:r>
          </a:p>
          <a:p>
            <a:pPr marL="215995" indent="-215995" algn="l">
              <a:buFontTx/>
              <a:buChar char="-"/>
              <a:defRPr/>
            </a:pPr>
            <a:r>
              <a:rPr lang="en-GB" sz="1200" dirty="0">
                <a:solidFill>
                  <a:schemeClr val="tx1"/>
                </a:solidFill>
                <a:latin typeface="Arial" panose="020B0604020202020204" pitchFamily="34" charset="0"/>
                <a:ea typeface="Times New Roman" panose="02020603050405020304" pitchFamily="18" charset="0"/>
                <a:cs typeface="Arial" panose="020B0604020202020204" pitchFamily="34" charset="0"/>
              </a:rPr>
              <a:t>Cloud top </a:t>
            </a:r>
            <a:r>
              <a:rPr lang="en-GB" sz="1200"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height</a:t>
            </a:r>
          </a:p>
          <a:p>
            <a:pPr marL="171450" indent="-171450" algn="l">
              <a:buBlip>
                <a:blip r:embed="rId3"/>
              </a:buBlip>
              <a:defRPr/>
            </a:pPr>
            <a:r>
              <a:rPr lang="en-GB" sz="1200"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A-CTH</a:t>
            </a:r>
          </a:p>
          <a:p>
            <a:pPr marL="215995" indent="-215995" algn="l">
              <a:buFontTx/>
              <a:buChar char="-"/>
              <a:defRPr/>
            </a:pPr>
            <a:r>
              <a:rPr lang="en-GB" sz="1200"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Cloud top height</a:t>
            </a:r>
            <a:endParaRPr lang="en-GB" sz="1200" dirty="0">
              <a:solidFill>
                <a:schemeClr val="tx1"/>
              </a:solidFill>
              <a:latin typeface="Arial" panose="020B0604020202020204" pitchFamily="34" charset="0"/>
              <a:ea typeface="Times New Roman" panose="02020603050405020304" pitchFamily="18" charset="0"/>
              <a:cs typeface="Arial" panose="020B0604020202020204" pitchFamily="34" charset="0"/>
            </a:endParaRPr>
          </a:p>
          <a:p>
            <a:pPr algn="l">
              <a:defRPr/>
            </a:pPr>
            <a:endParaRPr lang="en-GB" sz="1200" dirty="0">
              <a:solidFill>
                <a:schemeClr val="tx1"/>
              </a:solidFill>
              <a:latin typeface="Arial" panose="020B0604020202020204" pitchFamily="34" charset="0"/>
              <a:ea typeface="Times New Roman" panose="02020603050405020304" pitchFamily="18" charset="0"/>
              <a:cs typeface="Arial" panose="020B0604020202020204" pitchFamily="34" charset="0"/>
            </a:endParaRPr>
          </a:p>
        </p:txBody>
      </p:sp>
      <p:sp>
        <p:nvSpPr>
          <p:cNvPr id="7" name="Rectangle 6"/>
          <p:cNvSpPr/>
          <p:nvPr/>
        </p:nvSpPr>
        <p:spPr>
          <a:xfrm>
            <a:off x="4564856" y="604835"/>
            <a:ext cx="3980292" cy="4132448"/>
          </a:xfrm>
          <a:prstGeom prst="rect">
            <a:avLst/>
          </a:prstGeom>
        </p:spPr>
        <p:txBody>
          <a:bodyPr wrap="square" lIns="69121" tIns="34561" rIns="69121" bIns="34561">
            <a:spAutoFit/>
          </a:bodyPr>
          <a:lstStyle/>
          <a:p>
            <a:pPr algn="l">
              <a:defRPr/>
            </a:pPr>
            <a:r>
              <a:rPr lang="en-GB" sz="1200" b="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Ancillary data</a:t>
            </a:r>
          </a:p>
          <a:p>
            <a:pPr marL="171450" indent="-171450" algn="l">
              <a:buBlip>
                <a:blip r:embed="rId3"/>
              </a:buBlip>
              <a:defRPr/>
            </a:pPr>
            <a:r>
              <a:rPr lang="en-GB" sz="1200"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Common databases</a:t>
            </a:r>
            <a:endParaRPr lang="en-GB" sz="1200" dirty="0">
              <a:solidFill>
                <a:schemeClr val="tx1"/>
              </a:solidFill>
              <a:latin typeface="Arial" panose="020B0604020202020204" pitchFamily="34" charset="0"/>
              <a:ea typeface="Times New Roman" panose="02020603050405020304" pitchFamily="18" charset="0"/>
              <a:cs typeface="Arial" panose="020B0604020202020204" pitchFamily="34" charset="0"/>
            </a:endParaRPr>
          </a:p>
          <a:p>
            <a:pPr marL="215995" indent="-215995" algn="l">
              <a:buFontTx/>
              <a:buChar char="-"/>
              <a:defRPr/>
            </a:pPr>
            <a:r>
              <a:rPr lang="en-GB" sz="1200"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MODIS VIS and NIR BRF climatology</a:t>
            </a:r>
          </a:p>
          <a:p>
            <a:pPr marL="215995" indent="-215995" algn="l">
              <a:buFontTx/>
              <a:buChar char="-"/>
              <a:defRPr/>
            </a:pPr>
            <a:r>
              <a:rPr lang="en-GB" sz="1200"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IGBP</a:t>
            </a:r>
          </a:p>
          <a:p>
            <a:pPr marL="215995" indent="-215995" algn="l">
              <a:buFontTx/>
              <a:buChar char="-"/>
              <a:defRPr/>
            </a:pPr>
            <a:r>
              <a:rPr lang="en-GB" sz="1200" dirty="0" err="1" smtClean="0">
                <a:solidFill>
                  <a:schemeClr val="tx1"/>
                </a:solidFill>
                <a:latin typeface="Arial" panose="020B0604020202020204" pitchFamily="34" charset="0"/>
                <a:ea typeface="Times New Roman" panose="02020603050405020304" pitchFamily="18" charset="0"/>
                <a:cs typeface="Arial" panose="020B0604020202020204" pitchFamily="34" charset="0"/>
              </a:rPr>
              <a:t>AeroCom</a:t>
            </a:r>
            <a:r>
              <a:rPr lang="en-GB" sz="1200"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 (aerosol climatology)</a:t>
            </a:r>
          </a:p>
          <a:p>
            <a:pPr algn="l">
              <a:defRPr/>
            </a:pPr>
            <a:r>
              <a:rPr lang="en-GB" sz="1200" b="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EarthCARE X-MET (results from ECMWF IFS model)</a:t>
            </a:r>
            <a:endParaRPr lang="en-GB" sz="1200" b="1" dirty="0">
              <a:solidFill>
                <a:schemeClr val="tx1"/>
              </a:solidFill>
              <a:latin typeface="Arial" panose="020B0604020202020204" pitchFamily="34" charset="0"/>
              <a:ea typeface="Times New Roman" panose="02020603050405020304" pitchFamily="18" charset="0"/>
              <a:cs typeface="Arial" panose="020B0604020202020204" pitchFamily="34" charset="0"/>
            </a:endParaRPr>
          </a:p>
          <a:p>
            <a:pPr marL="215995" indent="-215995" algn="l">
              <a:buFontTx/>
              <a:buChar char="-"/>
              <a:defRPr/>
            </a:pPr>
            <a:r>
              <a:rPr lang="en-GB" sz="1200"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LAI </a:t>
            </a:r>
            <a:r>
              <a:rPr lang="en-GB" sz="1200" dirty="0">
                <a:solidFill>
                  <a:schemeClr val="tx1"/>
                </a:solidFill>
                <a:latin typeface="Arial" panose="020B0604020202020204" pitchFamily="34" charset="0"/>
                <a:ea typeface="Times New Roman" panose="02020603050405020304" pitchFamily="18" charset="0"/>
                <a:cs typeface="Arial" panose="020B0604020202020204" pitchFamily="34" charset="0"/>
              </a:rPr>
              <a:t>low vegetation</a:t>
            </a:r>
          </a:p>
          <a:p>
            <a:pPr marL="215995" indent="-215995" algn="l">
              <a:buFontTx/>
              <a:buChar char="-"/>
              <a:defRPr/>
            </a:pPr>
            <a:r>
              <a:rPr lang="en-GB" sz="1200" dirty="0">
                <a:solidFill>
                  <a:schemeClr val="tx1"/>
                </a:solidFill>
                <a:latin typeface="Arial" panose="020B0604020202020204" pitchFamily="34" charset="0"/>
                <a:ea typeface="Times New Roman" panose="02020603050405020304" pitchFamily="18" charset="0"/>
                <a:cs typeface="Arial" panose="020B0604020202020204" pitchFamily="34" charset="0"/>
              </a:rPr>
              <a:t>LAI high vegetation</a:t>
            </a:r>
          </a:p>
          <a:p>
            <a:pPr marL="215995" indent="-215995" algn="l">
              <a:buFontTx/>
              <a:buChar char="-"/>
              <a:defRPr/>
            </a:pPr>
            <a:r>
              <a:rPr lang="en-GB" sz="1200" dirty="0">
                <a:solidFill>
                  <a:schemeClr val="tx1"/>
                </a:solidFill>
                <a:latin typeface="Arial" panose="020B0604020202020204" pitchFamily="34" charset="0"/>
                <a:ea typeface="Times New Roman" panose="02020603050405020304" pitchFamily="18" charset="0"/>
                <a:cs typeface="Arial" panose="020B0604020202020204" pitchFamily="34" charset="0"/>
              </a:rPr>
              <a:t>10m wind-speed</a:t>
            </a:r>
          </a:p>
          <a:p>
            <a:pPr marL="215995" indent="-215995" algn="l">
              <a:buFontTx/>
              <a:buChar char="-"/>
              <a:defRPr/>
            </a:pPr>
            <a:r>
              <a:rPr lang="en-GB" sz="1200" dirty="0">
                <a:solidFill>
                  <a:schemeClr val="tx1"/>
                </a:solidFill>
                <a:latin typeface="Arial" panose="020B0604020202020204" pitchFamily="34" charset="0"/>
                <a:ea typeface="Times New Roman" panose="02020603050405020304" pitchFamily="18" charset="0"/>
                <a:cs typeface="Arial" panose="020B0604020202020204" pitchFamily="34" charset="0"/>
              </a:rPr>
              <a:t>Surface roughness</a:t>
            </a:r>
          </a:p>
          <a:p>
            <a:pPr marL="215995" indent="-215995" algn="l">
              <a:buFontTx/>
              <a:buChar char="-"/>
              <a:defRPr/>
            </a:pPr>
            <a:r>
              <a:rPr lang="en-GB" sz="1200" dirty="0">
                <a:solidFill>
                  <a:schemeClr val="tx1"/>
                </a:solidFill>
                <a:latin typeface="Arial" panose="020B0604020202020204" pitchFamily="34" charset="0"/>
                <a:ea typeface="Times New Roman" panose="02020603050405020304" pitchFamily="18" charset="0"/>
                <a:cs typeface="Arial" panose="020B0604020202020204" pitchFamily="34" charset="0"/>
              </a:rPr>
              <a:t>Total column ozone</a:t>
            </a:r>
          </a:p>
          <a:p>
            <a:pPr marL="215995" indent="-215995" algn="l">
              <a:buFontTx/>
              <a:buChar char="-"/>
              <a:defRPr/>
            </a:pPr>
            <a:r>
              <a:rPr lang="en-GB" sz="1200" dirty="0">
                <a:solidFill>
                  <a:schemeClr val="tx1"/>
                </a:solidFill>
                <a:latin typeface="Arial" panose="020B0604020202020204" pitchFamily="34" charset="0"/>
                <a:ea typeface="Times New Roman" panose="02020603050405020304" pitchFamily="18" charset="0"/>
                <a:cs typeface="Arial" panose="020B0604020202020204" pitchFamily="34" charset="0"/>
              </a:rPr>
              <a:t>Total column water vapour</a:t>
            </a:r>
          </a:p>
          <a:p>
            <a:pPr marL="215995" indent="-215995" algn="l">
              <a:buFontTx/>
              <a:buChar char="-"/>
              <a:defRPr/>
            </a:pPr>
            <a:r>
              <a:rPr lang="en-GB" sz="1200" dirty="0">
                <a:solidFill>
                  <a:schemeClr val="tx1"/>
                </a:solidFill>
                <a:latin typeface="Arial" panose="020B0604020202020204" pitchFamily="34" charset="0"/>
                <a:ea typeface="Times New Roman" panose="02020603050405020304" pitchFamily="18" charset="0"/>
                <a:cs typeface="Arial" panose="020B0604020202020204" pitchFamily="34" charset="0"/>
              </a:rPr>
              <a:t>Tropopause height</a:t>
            </a:r>
          </a:p>
          <a:p>
            <a:pPr algn="l">
              <a:defRPr/>
            </a:pPr>
            <a:endParaRPr lang="en-GB" sz="1200" dirty="0" smtClean="0">
              <a:solidFill>
                <a:schemeClr val="tx1"/>
              </a:solidFill>
              <a:latin typeface="Arial" panose="020B0604020202020204" pitchFamily="34" charset="0"/>
              <a:ea typeface="Times New Roman" panose="02020603050405020304" pitchFamily="18" charset="0"/>
              <a:cs typeface="Arial" panose="020B0604020202020204" pitchFamily="34" charset="0"/>
            </a:endParaRPr>
          </a:p>
          <a:p>
            <a:pPr algn="l">
              <a:defRPr/>
            </a:pPr>
            <a:endParaRPr lang="en-GB" sz="1200" dirty="0">
              <a:solidFill>
                <a:schemeClr val="tx1"/>
              </a:solidFill>
              <a:latin typeface="Arial" panose="020B0604020202020204" pitchFamily="34" charset="0"/>
              <a:ea typeface="Times New Roman" panose="02020603050405020304" pitchFamily="18" charset="0"/>
              <a:cs typeface="Arial" panose="020B0604020202020204" pitchFamily="34" charset="0"/>
            </a:endParaRPr>
          </a:p>
        </p:txBody>
      </p:sp>
      <p:sp>
        <p:nvSpPr>
          <p:cNvPr id="8" name="3 Marcador de pie de página"/>
          <p:cNvSpPr>
            <a:spLocks noGrp="1"/>
          </p:cNvSpPr>
          <p:nvPr>
            <p:ph type="ftr" sz="quarter" idx="12"/>
          </p:nvPr>
        </p:nvSpPr>
        <p:spPr>
          <a:xfrm>
            <a:off x="277814" y="5124196"/>
            <a:ext cx="2677822" cy="232833"/>
          </a:xfrm>
        </p:spPr>
        <p:txBody>
          <a:bodyPr/>
          <a:lstStyle/>
          <a:p>
            <a:r>
              <a:rPr lang="en-US" altLang="es-ES" dirty="0"/>
              <a:t>ICERAD FM BMA-FLX</a:t>
            </a:r>
          </a:p>
        </p:txBody>
      </p:sp>
      <p:pic>
        <p:nvPicPr>
          <p:cNvPr id="9" name="Pictur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50287" y="5057302"/>
            <a:ext cx="319375" cy="422398"/>
          </a:xfrm>
          <a:prstGeom prst="rect">
            <a:avLst/>
          </a:prstGeom>
        </p:spPr>
      </p:pic>
      <p:pic>
        <p:nvPicPr>
          <p:cNvPr id="10" name="Picture 2" descr="Resultado de imagen de fub logo free university of berlin"/>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5401435" y="5020270"/>
            <a:ext cx="1958627" cy="522773"/>
          </a:xfrm>
          <a:prstGeom prst="rect">
            <a:avLst/>
          </a:prstGeom>
          <a:noFill/>
          <a:extLst>
            <a:ext uri="{909E8E84-426E-40DD-AFC4-6F175D3DCCD1}">
              <a14:hiddenFill xmlns:a14="http://schemas.microsoft.com/office/drawing/2010/main">
                <a:solidFill>
                  <a:srgbClr val="FFFFFF"/>
                </a:solidFill>
              </a14:hiddenFill>
            </a:ext>
          </a:extLst>
        </p:spPr>
      </p:pic>
      <p:sp>
        <p:nvSpPr>
          <p:cNvPr id="11" name="1 Marcador de fecha"/>
          <p:cNvSpPr>
            <a:spLocks noGrp="1"/>
          </p:cNvSpPr>
          <p:nvPr>
            <p:ph type="dt" sz="half" idx="10"/>
          </p:nvPr>
        </p:nvSpPr>
        <p:spPr>
          <a:xfrm>
            <a:off x="3072862" y="5124196"/>
            <a:ext cx="845090" cy="232833"/>
          </a:xfrm>
        </p:spPr>
        <p:txBody>
          <a:bodyPr/>
          <a:lstStyle/>
          <a:p>
            <a:r>
              <a:rPr lang="es-ES" altLang="es-ES" sz="800" dirty="0" smtClean="0"/>
              <a:t>10/03/2021</a:t>
            </a:r>
            <a:endParaRPr lang="en-US" altLang="es-ES" sz="800" dirty="0"/>
          </a:p>
        </p:txBody>
      </p:sp>
    </p:spTree>
    <p:extLst>
      <p:ext uri="{BB962C8B-B14F-4D97-AF65-F5344CB8AC3E}">
        <p14:creationId xmlns:p14="http://schemas.microsoft.com/office/powerpoint/2010/main" val="15515434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descr="Resultado de imagen de fub logo free university of berlin"/>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5401435" y="5020270"/>
            <a:ext cx="1958627" cy="522773"/>
          </a:xfrm>
          <a:prstGeom prst="rect">
            <a:avLst/>
          </a:prstGeom>
          <a:noFill/>
          <a:extLst>
            <a:ext uri="{909E8E84-426E-40DD-AFC4-6F175D3DCCD1}">
              <a14:hiddenFill xmlns:a14="http://schemas.microsoft.com/office/drawing/2010/main">
                <a:solidFill>
                  <a:srgbClr val="FFFFFF"/>
                </a:solidFill>
              </a14:hiddenFill>
            </a:ext>
          </a:extLst>
        </p:spPr>
      </p:pic>
      <p:sp>
        <p:nvSpPr>
          <p:cNvPr id="137" name="TextShape 2"/>
          <p:cNvSpPr txBox="1"/>
          <p:nvPr/>
        </p:nvSpPr>
        <p:spPr>
          <a:xfrm>
            <a:off x="4017960" y="5124240"/>
            <a:ext cx="659880" cy="232560"/>
          </a:xfrm>
          <a:prstGeom prst="rect">
            <a:avLst/>
          </a:prstGeom>
          <a:noFill/>
          <a:ln>
            <a:noFill/>
          </a:ln>
        </p:spPr>
        <p:txBody>
          <a:bodyPr lIns="0" tIns="0" rIns="0" bIns="0" anchor="b"/>
          <a:lstStyle/>
          <a:p>
            <a:pPr>
              <a:lnSpc>
                <a:spcPct val="90000"/>
              </a:lnSpc>
            </a:pPr>
            <a:r>
              <a:rPr lang="en-US" sz="800" b="0" strike="noStrike" spc="-1">
                <a:solidFill>
                  <a:srgbClr val="DF0024"/>
                </a:solidFill>
                <a:uFill>
                  <a:solidFill>
                    <a:srgbClr val="FFFFFF"/>
                  </a:solidFill>
                </a:uFill>
                <a:latin typeface="Verdana"/>
              </a:rPr>
              <a:t>Page </a:t>
            </a:r>
            <a:fld id="{70CC2769-6AA6-495E-B833-27D75BA33E73}" type="slidenum">
              <a:rPr lang="en-US" sz="800" b="0" strike="noStrike" spc="-1">
                <a:solidFill>
                  <a:srgbClr val="DF0024"/>
                </a:solidFill>
                <a:uFill>
                  <a:solidFill>
                    <a:srgbClr val="FFFFFF"/>
                  </a:solidFill>
                </a:uFill>
                <a:latin typeface="Verdana"/>
              </a:rPr>
              <a:t>7</a:t>
            </a:fld>
            <a:endParaRPr lang="en-US" sz="1400" b="0" strike="noStrike" spc="-1">
              <a:solidFill>
                <a:srgbClr val="000000"/>
              </a:solidFill>
              <a:uFill>
                <a:solidFill>
                  <a:srgbClr val="FFFFFF"/>
                </a:solidFill>
              </a:uFill>
              <a:latin typeface="Times New Roman"/>
            </a:endParaRPr>
          </a:p>
        </p:txBody>
      </p:sp>
      <p:sp>
        <p:nvSpPr>
          <p:cNvPr id="139" name="TextShape 4"/>
          <p:cNvSpPr txBox="1"/>
          <p:nvPr/>
        </p:nvSpPr>
        <p:spPr>
          <a:xfrm>
            <a:off x="190265" y="267167"/>
            <a:ext cx="8545909" cy="479160"/>
          </a:xfrm>
          <a:prstGeom prst="rect">
            <a:avLst/>
          </a:prstGeom>
          <a:noFill/>
          <a:ln>
            <a:noFill/>
          </a:ln>
        </p:spPr>
        <p:txBody>
          <a:bodyPr lIns="0" tIns="0" rIns="0" bIns="0"/>
          <a:lstStyle/>
          <a:p>
            <a:pPr algn="l">
              <a:lnSpc>
                <a:spcPct val="95000"/>
              </a:lnSpc>
            </a:pPr>
            <a:r>
              <a:rPr lang="en-US" sz="2800" b="1" strike="noStrike" spc="-1" dirty="0" smtClean="0">
                <a:solidFill>
                  <a:srgbClr val="DF0024"/>
                </a:solidFill>
                <a:uFill>
                  <a:solidFill>
                    <a:srgbClr val="FFFFFF"/>
                  </a:solidFill>
                </a:uFill>
                <a:latin typeface="Verdana"/>
              </a:rPr>
              <a:t>BMA-FLX results for Halifax test scene</a:t>
            </a:r>
            <a:endParaRPr lang="en-US" sz="2000" b="0" strike="noStrike" spc="-1" dirty="0">
              <a:solidFill>
                <a:srgbClr val="FFFFFF"/>
              </a:solidFill>
              <a:uFill>
                <a:solidFill>
                  <a:srgbClr val="FFFFFF"/>
                </a:solidFill>
              </a:uFill>
              <a:latin typeface="Verdana"/>
            </a:endParaRPr>
          </a:p>
        </p:txBody>
      </p:sp>
      <p:pic>
        <p:nvPicPr>
          <p:cNvPr id="10" name="Picture 9" descr="Screen Clipping"/>
          <p:cNvPicPr>
            <a:picLocks noChangeAspect="1"/>
          </p:cNvPicPr>
          <p:nvPr/>
        </p:nvPicPr>
        <p:blipFill rotWithShape="1">
          <a:blip r:embed="rId3" cstate="screen">
            <a:extLst>
              <a:ext uri="{28A0092B-C50C-407E-A947-70E740481C1C}">
                <a14:useLocalDpi xmlns:a14="http://schemas.microsoft.com/office/drawing/2010/main"/>
              </a:ext>
            </a:extLst>
          </a:blip>
          <a:srcRect t="3625"/>
          <a:stretch/>
        </p:blipFill>
        <p:spPr>
          <a:xfrm>
            <a:off x="0" y="825371"/>
            <a:ext cx="5111037" cy="3883910"/>
          </a:xfrm>
          <a:prstGeom prst="rect">
            <a:avLst/>
          </a:prstGeom>
        </p:spPr>
      </p:pic>
      <p:pic>
        <p:nvPicPr>
          <p:cNvPr id="6" name="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12570" y="682966"/>
            <a:ext cx="3891587" cy="2830245"/>
          </a:xfrm>
          <a:prstGeom prst="rect">
            <a:avLst/>
          </a:prstGeom>
        </p:spPr>
      </p:pic>
      <p:pic>
        <p:nvPicPr>
          <p:cNvPr id="4" name="Picture 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012570" y="3400246"/>
            <a:ext cx="1384643" cy="1956554"/>
          </a:xfrm>
          <a:prstGeom prst="rect">
            <a:avLst/>
          </a:prstGeom>
        </p:spPr>
      </p:pic>
      <p:sp>
        <p:nvSpPr>
          <p:cNvPr id="12" name="Oval 11"/>
          <p:cNvSpPr/>
          <p:nvPr/>
        </p:nvSpPr>
        <p:spPr>
          <a:xfrm rot="978322">
            <a:off x="5497714" y="3622590"/>
            <a:ext cx="512823" cy="755622"/>
          </a:xfrm>
          <a:prstGeom prst="ellipse">
            <a:avLst/>
          </a:prstGeom>
          <a:no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Arrow Connector 7"/>
          <p:cNvCxnSpPr>
            <a:stCxn id="12" idx="6"/>
          </p:cNvCxnSpPr>
          <p:nvPr/>
        </p:nvCxnSpPr>
        <p:spPr>
          <a:xfrm flipV="1">
            <a:off x="6000224" y="3859967"/>
            <a:ext cx="850281" cy="212423"/>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893836" y="3631069"/>
            <a:ext cx="1537252" cy="830997"/>
          </a:xfrm>
          <a:prstGeom prst="rect">
            <a:avLst/>
          </a:prstGeom>
          <a:noFill/>
        </p:spPr>
        <p:txBody>
          <a:bodyPr wrap="square" rtlCol="0">
            <a:spAutoFit/>
          </a:bodyPr>
          <a:lstStyle/>
          <a:p>
            <a:r>
              <a:rPr lang="en-GB" sz="1600" dirty="0" smtClean="0">
                <a:solidFill>
                  <a:schemeClr val="tx1"/>
                </a:solidFill>
              </a:rPr>
              <a:t>Regions with snow and ice surfaces</a:t>
            </a:r>
            <a:endParaRPr lang="en-GB" sz="1600" dirty="0">
              <a:solidFill>
                <a:schemeClr val="tx1"/>
              </a:solidFill>
            </a:endParaRPr>
          </a:p>
        </p:txBody>
      </p:sp>
      <p:sp>
        <p:nvSpPr>
          <p:cNvPr id="16" name="3 Marcador de pie de página"/>
          <p:cNvSpPr txBox="1">
            <a:spLocks/>
          </p:cNvSpPr>
          <p:nvPr/>
        </p:nvSpPr>
        <p:spPr>
          <a:xfrm>
            <a:off x="190265" y="5202020"/>
            <a:ext cx="2677822" cy="232833"/>
          </a:xfrm>
          <a:prstGeom prst="rect">
            <a:avLst/>
          </a:prstGeom>
        </p:spPr>
        <p:txBody>
          <a:bodyPr/>
          <a:lstStyle>
            <a:defPPr>
              <a:defRPr lang="en-US"/>
            </a:defPPr>
            <a:lvl1pPr algn="ctr" rtl="0" fontAlgn="base">
              <a:spcBef>
                <a:spcPct val="50000"/>
              </a:spcBef>
              <a:spcAft>
                <a:spcPct val="0"/>
              </a:spcAft>
              <a:defRPr sz="2000" kern="1200">
                <a:solidFill>
                  <a:srgbClr val="FFFFFF"/>
                </a:solidFill>
                <a:latin typeface="Verdana" pitchFamily="34" charset="0"/>
                <a:ea typeface="+mn-ea"/>
                <a:cs typeface="+mn-cs"/>
              </a:defRPr>
            </a:lvl1pPr>
            <a:lvl2pPr marL="457200" algn="ctr" rtl="0" fontAlgn="base">
              <a:spcBef>
                <a:spcPct val="50000"/>
              </a:spcBef>
              <a:spcAft>
                <a:spcPct val="0"/>
              </a:spcAft>
              <a:defRPr sz="2000" kern="1200">
                <a:solidFill>
                  <a:srgbClr val="FFFFFF"/>
                </a:solidFill>
                <a:latin typeface="Verdana" pitchFamily="34" charset="0"/>
                <a:ea typeface="+mn-ea"/>
                <a:cs typeface="+mn-cs"/>
              </a:defRPr>
            </a:lvl2pPr>
            <a:lvl3pPr marL="914400" algn="ctr" rtl="0" fontAlgn="base">
              <a:spcBef>
                <a:spcPct val="50000"/>
              </a:spcBef>
              <a:spcAft>
                <a:spcPct val="0"/>
              </a:spcAft>
              <a:defRPr sz="2000" kern="1200">
                <a:solidFill>
                  <a:srgbClr val="FFFFFF"/>
                </a:solidFill>
                <a:latin typeface="Verdana" pitchFamily="34" charset="0"/>
                <a:ea typeface="+mn-ea"/>
                <a:cs typeface="+mn-cs"/>
              </a:defRPr>
            </a:lvl3pPr>
            <a:lvl4pPr marL="1371600" algn="ctr" rtl="0" fontAlgn="base">
              <a:spcBef>
                <a:spcPct val="50000"/>
              </a:spcBef>
              <a:spcAft>
                <a:spcPct val="0"/>
              </a:spcAft>
              <a:defRPr sz="2000" kern="1200">
                <a:solidFill>
                  <a:srgbClr val="FFFFFF"/>
                </a:solidFill>
                <a:latin typeface="Verdana" pitchFamily="34" charset="0"/>
                <a:ea typeface="+mn-ea"/>
                <a:cs typeface="+mn-cs"/>
              </a:defRPr>
            </a:lvl4pPr>
            <a:lvl5pPr marL="1828800" algn="ctr" rtl="0" fontAlgn="base">
              <a:spcBef>
                <a:spcPct val="50000"/>
              </a:spcBef>
              <a:spcAft>
                <a:spcPct val="0"/>
              </a:spcAft>
              <a:defRPr sz="2000" kern="1200">
                <a:solidFill>
                  <a:srgbClr val="FFFFFF"/>
                </a:solidFill>
                <a:latin typeface="Verdana" pitchFamily="34" charset="0"/>
                <a:ea typeface="+mn-ea"/>
                <a:cs typeface="+mn-cs"/>
              </a:defRPr>
            </a:lvl5pPr>
            <a:lvl6pPr marL="2286000" algn="l" defTabSz="914400" rtl="0" eaLnBrk="1" latinLnBrk="0" hangingPunct="1">
              <a:defRPr sz="2000" kern="1200">
                <a:solidFill>
                  <a:srgbClr val="FFFFFF"/>
                </a:solidFill>
                <a:latin typeface="Verdana" pitchFamily="34" charset="0"/>
                <a:ea typeface="+mn-ea"/>
                <a:cs typeface="+mn-cs"/>
              </a:defRPr>
            </a:lvl6pPr>
            <a:lvl7pPr marL="2743200" algn="l" defTabSz="914400" rtl="0" eaLnBrk="1" latinLnBrk="0" hangingPunct="1">
              <a:defRPr sz="2000" kern="1200">
                <a:solidFill>
                  <a:srgbClr val="FFFFFF"/>
                </a:solidFill>
                <a:latin typeface="Verdana" pitchFamily="34" charset="0"/>
                <a:ea typeface="+mn-ea"/>
                <a:cs typeface="+mn-cs"/>
              </a:defRPr>
            </a:lvl7pPr>
            <a:lvl8pPr marL="3200400" algn="l" defTabSz="914400" rtl="0" eaLnBrk="1" latinLnBrk="0" hangingPunct="1">
              <a:defRPr sz="2000" kern="1200">
                <a:solidFill>
                  <a:srgbClr val="FFFFFF"/>
                </a:solidFill>
                <a:latin typeface="Verdana" pitchFamily="34" charset="0"/>
                <a:ea typeface="+mn-ea"/>
                <a:cs typeface="+mn-cs"/>
              </a:defRPr>
            </a:lvl8pPr>
            <a:lvl9pPr marL="3657600" algn="l" defTabSz="914400" rtl="0" eaLnBrk="1" latinLnBrk="0" hangingPunct="1">
              <a:defRPr sz="2000" kern="1200">
                <a:solidFill>
                  <a:srgbClr val="FFFFFF"/>
                </a:solidFill>
                <a:latin typeface="Verdana" pitchFamily="34" charset="0"/>
                <a:ea typeface="+mn-ea"/>
                <a:cs typeface="+mn-cs"/>
              </a:defRPr>
            </a:lvl9pPr>
          </a:lstStyle>
          <a:p>
            <a:pPr lvl="0" algn="l">
              <a:lnSpc>
                <a:spcPct val="90000"/>
              </a:lnSpc>
              <a:spcBef>
                <a:spcPct val="0"/>
              </a:spcBef>
              <a:tabLst>
                <a:tab pos="2517775" algn="r"/>
              </a:tabLst>
            </a:pPr>
            <a:r>
              <a:rPr lang="en-US" altLang="es-ES" sz="800" dirty="0">
                <a:solidFill>
                  <a:srgbClr val="DF0024"/>
                </a:solidFill>
              </a:rPr>
              <a:t>ICERAD FM BMA-FLX</a:t>
            </a:r>
          </a:p>
        </p:txBody>
      </p:sp>
      <p:sp>
        <p:nvSpPr>
          <p:cNvPr id="17" name="1 Marcador de fecha"/>
          <p:cNvSpPr txBox="1">
            <a:spLocks/>
          </p:cNvSpPr>
          <p:nvPr/>
        </p:nvSpPr>
        <p:spPr>
          <a:xfrm>
            <a:off x="3122579" y="5202064"/>
            <a:ext cx="1048292" cy="232789"/>
          </a:xfrm>
          <a:prstGeom prst="rect">
            <a:avLst/>
          </a:prstGeom>
        </p:spPr>
        <p:txBody>
          <a:bodyPr/>
          <a:lstStyle>
            <a:defPPr>
              <a:defRPr lang="en-US"/>
            </a:defPPr>
            <a:lvl1pPr algn="ctr" rtl="0" fontAlgn="base">
              <a:spcBef>
                <a:spcPct val="50000"/>
              </a:spcBef>
              <a:spcAft>
                <a:spcPct val="0"/>
              </a:spcAft>
              <a:defRPr sz="2000" kern="1200">
                <a:solidFill>
                  <a:srgbClr val="FFFFFF"/>
                </a:solidFill>
                <a:latin typeface="Verdana" pitchFamily="34" charset="0"/>
                <a:ea typeface="+mn-ea"/>
                <a:cs typeface="+mn-cs"/>
              </a:defRPr>
            </a:lvl1pPr>
            <a:lvl2pPr marL="457200" algn="ctr" rtl="0" fontAlgn="base">
              <a:spcBef>
                <a:spcPct val="50000"/>
              </a:spcBef>
              <a:spcAft>
                <a:spcPct val="0"/>
              </a:spcAft>
              <a:defRPr sz="2000" kern="1200">
                <a:solidFill>
                  <a:srgbClr val="FFFFFF"/>
                </a:solidFill>
                <a:latin typeface="Verdana" pitchFamily="34" charset="0"/>
                <a:ea typeface="+mn-ea"/>
                <a:cs typeface="+mn-cs"/>
              </a:defRPr>
            </a:lvl2pPr>
            <a:lvl3pPr marL="914400" algn="ctr" rtl="0" fontAlgn="base">
              <a:spcBef>
                <a:spcPct val="50000"/>
              </a:spcBef>
              <a:spcAft>
                <a:spcPct val="0"/>
              </a:spcAft>
              <a:defRPr sz="2000" kern="1200">
                <a:solidFill>
                  <a:srgbClr val="FFFFFF"/>
                </a:solidFill>
                <a:latin typeface="Verdana" pitchFamily="34" charset="0"/>
                <a:ea typeface="+mn-ea"/>
                <a:cs typeface="+mn-cs"/>
              </a:defRPr>
            </a:lvl3pPr>
            <a:lvl4pPr marL="1371600" algn="ctr" rtl="0" fontAlgn="base">
              <a:spcBef>
                <a:spcPct val="50000"/>
              </a:spcBef>
              <a:spcAft>
                <a:spcPct val="0"/>
              </a:spcAft>
              <a:defRPr sz="2000" kern="1200">
                <a:solidFill>
                  <a:srgbClr val="FFFFFF"/>
                </a:solidFill>
                <a:latin typeface="Verdana" pitchFamily="34" charset="0"/>
                <a:ea typeface="+mn-ea"/>
                <a:cs typeface="+mn-cs"/>
              </a:defRPr>
            </a:lvl4pPr>
            <a:lvl5pPr marL="1828800" algn="ctr" rtl="0" fontAlgn="base">
              <a:spcBef>
                <a:spcPct val="50000"/>
              </a:spcBef>
              <a:spcAft>
                <a:spcPct val="0"/>
              </a:spcAft>
              <a:defRPr sz="2000" kern="1200">
                <a:solidFill>
                  <a:srgbClr val="FFFFFF"/>
                </a:solidFill>
                <a:latin typeface="Verdana" pitchFamily="34" charset="0"/>
                <a:ea typeface="+mn-ea"/>
                <a:cs typeface="+mn-cs"/>
              </a:defRPr>
            </a:lvl5pPr>
            <a:lvl6pPr marL="2286000" algn="l" defTabSz="914400" rtl="0" eaLnBrk="1" latinLnBrk="0" hangingPunct="1">
              <a:defRPr sz="2000" kern="1200">
                <a:solidFill>
                  <a:srgbClr val="FFFFFF"/>
                </a:solidFill>
                <a:latin typeface="Verdana" pitchFamily="34" charset="0"/>
                <a:ea typeface="+mn-ea"/>
                <a:cs typeface="+mn-cs"/>
              </a:defRPr>
            </a:lvl6pPr>
            <a:lvl7pPr marL="2743200" algn="l" defTabSz="914400" rtl="0" eaLnBrk="1" latinLnBrk="0" hangingPunct="1">
              <a:defRPr sz="2000" kern="1200">
                <a:solidFill>
                  <a:srgbClr val="FFFFFF"/>
                </a:solidFill>
                <a:latin typeface="Verdana" pitchFamily="34" charset="0"/>
                <a:ea typeface="+mn-ea"/>
                <a:cs typeface="+mn-cs"/>
              </a:defRPr>
            </a:lvl7pPr>
            <a:lvl8pPr marL="3200400" algn="l" defTabSz="914400" rtl="0" eaLnBrk="1" latinLnBrk="0" hangingPunct="1">
              <a:defRPr sz="2000" kern="1200">
                <a:solidFill>
                  <a:srgbClr val="FFFFFF"/>
                </a:solidFill>
                <a:latin typeface="Verdana" pitchFamily="34" charset="0"/>
                <a:ea typeface="+mn-ea"/>
                <a:cs typeface="+mn-cs"/>
              </a:defRPr>
            </a:lvl8pPr>
            <a:lvl9pPr marL="3657600" algn="l" defTabSz="914400" rtl="0" eaLnBrk="1" latinLnBrk="0" hangingPunct="1">
              <a:defRPr sz="2000" kern="1200">
                <a:solidFill>
                  <a:srgbClr val="FFFFFF"/>
                </a:solidFill>
                <a:latin typeface="Verdana" pitchFamily="34" charset="0"/>
                <a:ea typeface="+mn-ea"/>
                <a:cs typeface="+mn-cs"/>
              </a:defRPr>
            </a:lvl9pPr>
          </a:lstStyle>
          <a:p>
            <a:pPr lvl="0" algn="l">
              <a:lnSpc>
                <a:spcPct val="90000"/>
              </a:lnSpc>
              <a:spcBef>
                <a:spcPct val="0"/>
              </a:spcBef>
            </a:pPr>
            <a:r>
              <a:rPr lang="es-ES" altLang="es-ES" sz="800" dirty="0" smtClean="0">
                <a:solidFill>
                  <a:srgbClr val="DF0024"/>
                </a:solidFill>
              </a:rPr>
              <a:t>10/03/2021</a:t>
            </a:r>
            <a:endParaRPr lang="en-US" altLang="es-ES" sz="800" dirty="0">
              <a:solidFill>
                <a:srgbClr val="DF0024"/>
              </a:solidFill>
            </a:endParaRPr>
          </a:p>
        </p:txBody>
      </p:sp>
      <p:pic>
        <p:nvPicPr>
          <p:cNvPr id="18" name="Picture 1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450287" y="5057302"/>
            <a:ext cx="319375" cy="422398"/>
          </a:xfrm>
          <a:prstGeom prst="rect">
            <a:avLst/>
          </a:prstGeom>
        </p:spPr>
      </p:pic>
    </p:spTree>
    <p:extLst>
      <p:ext uri="{BB962C8B-B14F-4D97-AF65-F5344CB8AC3E}">
        <p14:creationId xmlns:p14="http://schemas.microsoft.com/office/powerpoint/2010/main" val="137290287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descr="Resultado de imagen de fub logo free university of berlin"/>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5401435" y="5020270"/>
            <a:ext cx="1958627" cy="522773"/>
          </a:xfrm>
          <a:prstGeom prst="rect">
            <a:avLst/>
          </a:prstGeom>
          <a:noFill/>
          <a:extLst>
            <a:ext uri="{909E8E84-426E-40DD-AFC4-6F175D3DCCD1}">
              <a14:hiddenFill xmlns:a14="http://schemas.microsoft.com/office/drawing/2010/main">
                <a:solidFill>
                  <a:srgbClr val="FFFFFF"/>
                </a:solidFill>
              </a14:hiddenFill>
            </a:ext>
          </a:extLst>
        </p:spPr>
      </p:pic>
      <p:sp>
        <p:nvSpPr>
          <p:cNvPr id="137" name="TextShape 2"/>
          <p:cNvSpPr txBox="1"/>
          <p:nvPr/>
        </p:nvSpPr>
        <p:spPr>
          <a:xfrm>
            <a:off x="4017960" y="5124240"/>
            <a:ext cx="659880" cy="232560"/>
          </a:xfrm>
          <a:prstGeom prst="rect">
            <a:avLst/>
          </a:prstGeom>
          <a:noFill/>
          <a:ln>
            <a:noFill/>
          </a:ln>
        </p:spPr>
        <p:txBody>
          <a:bodyPr lIns="0" tIns="0" rIns="0" bIns="0" anchor="b"/>
          <a:lstStyle/>
          <a:p>
            <a:pPr>
              <a:lnSpc>
                <a:spcPct val="90000"/>
              </a:lnSpc>
            </a:pPr>
            <a:r>
              <a:rPr lang="en-US" sz="800" b="0" strike="noStrike" spc="-1">
                <a:solidFill>
                  <a:srgbClr val="DF0024"/>
                </a:solidFill>
                <a:uFill>
                  <a:solidFill>
                    <a:srgbClr val="FFFFFF"/>
                  </a:solidFill>
                </a:uFill>
                <a:latin typeface="Verdana"/>
              </a:rPr>
              <a:t>Page </a:t>
            </a:r>
            <a:fld id="{70CC2769-6AA6-495E-B833-27D75BA33E73}" type="slidenum">
              <a:rPr lang="en-US" sz="800" b="0" strike="noStrike" spc="-1">
                <a:solidFill>
                  <a:srgbClr val="DF0024"/>
                </a:solidFill>
                <a:uFill>
                  <a:solidFill>
                    <a:srgbClr val="FFFFFF"/>
                  </a:solidFill>
                </a:uFill>
                <a:latin typeface="Verdana"/>
              </a:rPr>
              <a:t>8</a:t>
            </a:fld>
            <a:endParaRPr lang="en-US" sz="1400" b="0" strike="noStrike" spc="-1">
              <a:solidFill>
                <a:srgbClr val="000000"/>
              </a:solidFill>
              <a:uFill>
                <a:solidFill>
                  <a:srgbClr val="FFFFFF"/>
                </a:solidFill>
              </a:uFill>
              <a:latin typeface="Times New Roman"/>
            </a:endParaRPr>
          </a:p>
        </p:txBody>
      </p:sp>
      <p:sp>
        <p:nvSpPr>
          <p:cNvPr id="139" name="TextShape 4"/>
          <p:cNvSpPr txBox="1"/>
          <p:nvPr/>
        </p:nvSpPr>
        <p:spPr>
          <a:xfrm>
            <a:off x="190265" y="267167"/>
            <a:ext cx="8545909" cy="479160"/>
          </a:xfrm>
          <a:prstGeom prst="rect">
            <a:avLst/>
          </a:prstGeom>
          <a:noFill/>
          <a:ln>
            <a:noFill/>
          </a:ln>
        </p:spPr>
        <p:txBody>
          <a:bodyPr lIns="0" tIns="0" rIns="0" bIns="0"/>
          <a:lstStyle/>
          <a:p>
            <a:pPr algn="l">
              <a:lnSpc>
                <a:spcPct val="95000"/>
              </a:lnSpc>
            </a:pPr>
            <a:r>
              <a:rPr lang="en-US" sz="2800" b="1" strike="noStrike" spc="-1" dirty="0" smtClean="0">
                <a:solidFill>
                  <a:srgbClr val="DF0024"/>
                </a:solidFill>
                <a:uFill>
                  <a:solidFill>
                    <a:srgbClr val="FFFFFF"/>
                  </a:solidFill>
                </a:uFill>
                <a:latin typeface="Verdana"/>
              </a:rPr>
              <a:t>BMA-FLX results for Halifax test scene</a:t>
            </a:r>
            <a:endParaRPr lang="en-US" sz="2000" b="0" strike="noStrike" spc="-1" dirty="0">
              <a:solidFill>
                <a:srgbClr val="FFFFFF"/>
              </a:solidFill>
              <a:uFill>
                <a:solidFill>
                  <a:srgbClr val="FFFFFF"/>
                </a:solidFill>
              </a:uFill>
              <a:latin typeface="Verdana"/>
            </a:endParaRPr>
          </a:p>
        </p:txBody>
      </p:sp>
      <p:sp>
        <p:nvSpPr>
          <p:cNvPr id="16" name="3 Marcador de pie de página"/>
          <p:cNvSpPr txBox="1">
            <a:spLocks/>
          </p:cNvSpPr>
          <p:nvPr/>
        </p:nvSpPr>
        <p:spPr>
          <a:xfrm>
            <a:off x="190265" y="5202020"/>
            <a:ext cx="2677822" cy="232833"/>
          </a:xfrm>
          <a:prstGeom prst="rect">
            <a:avLst/>
          </a:prstGeom>
        </p:spPr>
        <p:txBody>
          <a:bodyPr/>
          <a:lstStyle>
            <a:defPPr>
              <a:defRPr lang="en-US"/>
            </a:defPPr>
            <a:lvl1pPr algn="ctr" rtl="0" fontAlgn="base">
              <a:spcBef>
                <a:spcPct val="50000"/>
              </a:spcBef>
              <a:spcAft>
                <a:spcPct val="0"/>
              </a:spcAft>
              <a:defRPr sz="2000" kern="1200">
                <a:solidFill>
                  <a:srgbClr val="FFFFFF"/>
                </a:solidFill>
                <a:latin typeface="Verdana" pitchFamily="34" charset="0"/>
                <a:ea typeface="+mn-ea"/>
                <a:cs typeface="+mn-cs"/>
              </a:defRPr>
            </a:lvl1pPr>
            <a:lvl2pPr marL="457200" algn="ctr" rtl="0" fontAlgn="base">
              <a:spcBef>
                <a:spcPct val="50000"/>
              </a:spcBef>
              <a:spcAft>
                <a:spcPct val="0"/>
              </a:spcAft>
              <a:defRPr sz="2000" kern="1200">
                <a:solidFill>
                  <a:srgbClr val="FFFFFF"/>
                </a:solidFill>
                <a:latin typeface="Verdana" pitchFamily="34" charset="0"/>
                <a:ea typeface="+mn-ea"/>
                <a:cs typeface="+mn-cs"/>
              </a:defRPr>
            </a:lvl2pPr>
            <a:lvl3pPr marL="914400" algn="ctr" rtl="0" fontAlgn="base">
              <a:spcBef>
                <a:spcPct val="50000"/>
              </a:spcBef>
              <a:spcAft>
                <a:spcPct val="0"/>
              </a:spcAft>
              <a:defRPr sz="2000" kern="1200">
                <a:solidFill>
                  <a:srgbClr val="FFFFFF"/>
                </a:solidFill>
                <a:latin typeface="Verdana" pitchFamily="34" charset="0"/>
                <a:ea typeface="+mn-ea"/>
                <a:cs typeface="+mn-cs"/>
              </a:defRPr>
            </a:lvl3pPr>
            <a:lvl4pPr marL="1371600" algn="ctr" rtl="0" fontAlgn="base">
              <a:spcBef>
                <a:spcPct val="50000"/>
              </a:spcBef>
              <a:spcAft>
                <a:spcPct val="0"/>
              </a:spcAft>
              <a:defRPr sz="2000" kern="1200">
                <a:solidFill>
                  <a:srgbClr val="FFFFFF"/>
                </a:solidFill>
                <a:latin typeface="Verdana" pitchFamily="34" charset="0"/>
                <a:ea typeface="+mn-ea"/>
                <a:cs typeface="+mn-cs"/>
              </a:defRPr>
            </a:lvl4pPr>
            <a:lvl5pPr marL="1828800" algn="ctr" rtl="0" fontAlgn="base">
              <a:spcBef>
                <a:spcPct val="50000"/>
              </a:spcBef>
              <a:spcAft>
                <a:spcPct val="0"/>
              </a:spcAft>
              <a:defRPr sz="2000" kern="1200">
                <a:solidFill>
                  <a:srgbClr val="FFFFFF"/>
                </a:solidFill>
                <a:latin typeface="Verdana" pitchFamily="34" charset="0"/>
                <a:ea typeface="+mn-ea"/>
                <a:cs typeface="+mn-cs"/>
              </a:defRPr>
            </a:lvl5pPr>
            <a:lvl6pPr marL="2286000" algn="l" defTabSz="914400" rtl="0" eaLnBrk="1" latinLnBrk="0" hangingPunct="1">
              <a:defRPr sz="2000" kern="1200">
                <a:solidFill>
                  <a:srgbClr val="FFFFFF"/>
                </a:solidFill>
                <a:latin typeface="Verdana" pitchFamily="34" charset="0"/>
                <a:ea typeface="+mn-ea"/>
                <a:cs typeface="+mn-cs"/>
              </a:defRPr>
            </a:lvl6pPr>
            <a:lvl7pPr marL="2743200" algn="l" defTabSz="914400" rtl="0" eaLnBrk="1" latinLnBrk="0" hangingPunct="1">
              <a:defRPr sz="2000" kern="1200">
                <a:solidFill>
                  <a:srgbClr val="FFFFFF"/>
                </a:solidFill>
                <a:latin typeface="Verdana" pitchFamily="34" charset="0"/>
                <a:ea typeface="+mn-ea"/>
                <a:cs typeface="+mn-cs"/>
              </a:defRPr>
            </a:lvl7pPr>
            <a:lvl8pPr marL="3200400" algn="l" defTabSz="914400" rtl="0" eaLnBrk="1" latinLnBrk="0" hangingPunct="1">
              <a:defRPr sz="2000" kern="1200">
                <a:solidFill>
                  <a:srgbClr val="FFFFFF"/>
                </a:solidFill>
                <a:latin typeface="Verdana" pitchFamily="34" charset="0"/>
                <a:ea typeface="+mn-ea"/>
                <a:cs typeface="+mn-cs"/>
              </a:defRPr>
            </a:lvl8pPr>
            <a:lvl9pPr marL="3657600" algn="l" defTabSz="914400" rtl="0" eaLnBrk="1" latinLnBrk="0" hangingPunct="1">
              <a:defRPr sz="2000" kern="1200">
                <a:solidFill>
                  <a:srgbClr val="FFFFFF"/>
                </a:solidFill>
                <a:latin typeface="Verdana" pitchFamily="34" charset="0"/>
                <a:ea typeface="+mn-ea"/>
                <a:cs typeface="+mn-cs"/>
              </a:defRPr>
            </a:lvl9pPr>
          </a:lstStyle>
          <a:p>
            <a:pPr lvl="0" algn="l">
              <a:lnSpc>
                <a:spcPct val="90000"/>
              </a:lnSpc>
              <a:spcBef>
                <a:spcPct val="0"/>
              </a:spcBef>
              <a:tabLst>
                <a:tab pos="2517775" algn="r"/>
              </a:tabLst>
            </a:pPr>
            <a:r>
              <a:rPr lang="en-US" altLang="es-ES" sz="800" dirty="0">
                <a:solidFill>
                  <a:srgbClr val="DF0024"/>
                </a:solidFill>
              </a:rPr>
              <a:t>ICERAD FM BMA-FLX</a:t>
            </a:r>
          </a:p>
        </p:txBody>
      </p:sp>
      <p:sp>
        <p:nvSpPr>
          <p:cNvPr id="17" name="1 Marcador de fecha"/>
          <p:cNvSpPr txBox="1">
            <a:spLocks/>
          </p:cNvSpPr>
          <p:nvPr/>
        </p:nvSpPr>
        <p:spPr>
          <a:xfrm>
            <a:off x="3122579" y="5202064"/>
            <a:ext cx="1048292" cy="232789"/>
          </a:xfrm>
          <a:prstGeom prst="rect">
            <a:avLst/>
          </a:prstGeom>
        </p:spPr>
        <p:txBody>
          <a:bodyPr/>
          <a:lstStyle>
            <a:defPPr>
              <a:defRPr lang="en-US"/>
            </a:defPPr>
            <a:lvl1pPr algn="ctr" rtl="0" fontAlgn="base">
              <a:spcBef>
                <a:spcPct val="50000"/>
              </a:spcBef>
              <a:spcAft>
                <a:spcPct val="0"/>
              </a:spcAft>
              <a:defRPr sz="2000" kern="1200">
                <a:solidFill>
                  <a:srgbClr val="FFFFFF"/>
                </a:solidFill>
                <a:latin typeface="Verdana" pitchFamily="34" charset="0"/>
                <a:ea typeface="+mn-ea"/>
                <a:cs typeface="+mn-cs"/>
              </a:defRPr>
            </a:lvl1pPr>
            <a:lvl2pPr marL="457200" algn="ctr" rtl="0" fontAlgn="base">
              <a:spcBef>
                <a:spcPct val="50000"/>
              </a:spcBef>
              <a:spcAft>
                <a:spcPct val="0"/>
              </a:spcAft>
              <a:defRPr sz="2000" kern="1200">
                <a:solidFill>
                  <a:srgbClr val="FFFFFF"/>
                </a:solidFill>
                <a:latin typeface="Verdana" pitchFamily="34" charset="0"/>
                <a:ea typeface="+mn-ea"/>
                <a:cs typeface="+mn-cs"/>
              </a:defRPr>
            </a:lvl2pPr>
            <a:lvl3pPr marL="914400" algn="ctr" rtl="0" fontAlgn="base">
              <a:spcBef>
                <a:spcPct val="50000"/>
              </a:spcBef>
              <a:spcAft>
                <a:spcPct val="0"/>
              </a:spcAft>
              <a:defRPr sz="2000" kern="1200">
                <a:solidFill>
                  <a:srgbClr val="FFFFFF"/>
                </a:solidFill>
                <a:latin typeface="Verdana" pitchFamily="34" charset="0"/>
                <a:ea typeface="+mn-ea"/>
                <a:cs typeface="+mn-cs"/>
              </a:defRPr>
            </a:lvl3pPr>
            <a:lvl4pPr marL="1371600" algn="ctr" rtl="0" fontAlgn="base">
              <a:spcBef>
                <a:spcPct val="50000"/>
              </a:spcBef>
              <a:spcAft>
                <a:spcPct val="0"/>
              </a:spcAft>
              <a:defRPr sz="2000" kern="1200">
                <a:solidFill>
                  <a:srgbClr val="FFFFFF"/>
                </a:solidFill>
                <a:latin typeface="Verdana" pitchFamily="34" charset="0"/>
                <a:ea typeface="+mn-ea"/>
                <a:cs typeface="+mn-cs"/>
              </a:defRPr>
            </a:lvl4pPr>
            <a:lvl5pPr marL="1828800" algn="ctr" rtl="0" fontAlgn="base">
              <a:spcBef>
                <a:spcPct val="50000"/>
              </a:spcBef>
              <a:spcAft>
                <a:spcPct val="0"/>
              </a:spcAft>
              <a:defRPr sz="2000" kern="1200">
                <a:solidFill>
                  <a:srgbClr val="FFFFFF"/>
                </a:solidFill>
                <a:latin typeface="Verdana" pitchFamily="34" charset="0"/>
                <a:ea typeface="+mn-ea"/>
                <a:cs typeface="+mn-cs"/>
              </a:defRPr>
            </a:lvl5pPr>
            <a:lvl6pPr marL="2286000" algn="l" defTabSz="914400" rtl="0" eaLnBrk="1" latinLnBrk="0" hangingPunct="1">
              <a:defRPr sz="2000" kern="1200">
                <a:solidFill>
                  <a:srgbClr val="FFFFFF"/>
                </a:solidFill>
                <a:latin typeface="Verdana" pitchFamily="34" charset="0"/>
                <a:ea typeface="+mn-ea"/>
                <a:cs typeface="+mn-cs"/>
              </a:defRPr>
            </a:lvl6pPr>
            <a:lvl7pPr marL="2743200" algn="l" defTabSz="914400" rtl="0" eaLnBrk="1" latinLnBrk="0" hangingPunct="1">
              <a:defRPr sz="2000" kern="1200">
                <a:solidFill>
                  <a:srgbClr val="FFFFFF"/>
                </a:solidFill>
                <a:latin typeface="Verdana" pitchFamily="34" charset="0"/>
                <a:ea typeface="+mn-ea"/>
                <a:cs typeface="+mn-cs"/>
              </a:defRPr>
            </a:lvl7pPr>
            <a:lvl8pPr marL="3200400" algn="l" defTabSz="914400" rtl="0" eaLnBrk="1" latinLnBrk="0" hangingPunct="1">
              <a:defRPr sz="2000" kern="1200">
                <a:solidFill>
                  <a:srgbClr val="FFFFFF"/>
                </a:solidFill>
                <a:latin typeface="Verdana" pitchFamily="34" charset="0"/>
                <a:ea typeface="+mn-ea"/>
                <a:cs typeface="+mn-cs"/>
              </a:defRPr>
            </a:lvl8pPr>
            <a:lvl9pPr marL="3657600" algn="l" defTabSz="914400" rtl="0" eaLnBrk="1" latinLnBrk="0" hangingPunct="1">
              <a:defRPr sz="2000" kern="1200">
                <a:solidFill>
                  <a:srgbClr val="FFFFFF"/>
                </a:solidFill>
                <a:latin typeface="Verdana" pitchFamily="34" charset="0"/>
                <a:ea typeface="+mn-ea"/>
                <a:cs typeface="+mn-cs"/>
              </a:defRPr>
            </a:lvl9pPr>
          </a:lstStyle>
          <a:p>
            <a:pPr lvl="0" algn="l">
              <a:lnSpc>
                <a:spcPct val="90000"/>
              </a:lnSpc>
              <a:spcBef>
                <a:spcPct val="0"/>
              </a:spcBef>
            </a:pPr>
            <a:r>
              <a:rPr lang="es-ES" altLang="es-ES" sz="800" dirty="0" smtClean="0">
                <a:solidFill>
                  <a:srgbClr val="DF0024"/>
                </a:solidFill>
              </a:rPr>
              <a:t>10/03/2021</a:t>
            </a:r>
            <a:endParaRPr lang="en-US" altLang="es-ES" sz="800" dirty="0">
              <a:solidFill>
                <a:srgbClr val="DF0024"/>
              </a:solidFill>
            </a:endParaRPr>
          </a:p>
        </p:txBody>
      </p:sp>
      <p:pic>
        <p:nvPicPr>
          <p:cNvPr id="18" name="Picture 1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50287" y="5057302"/>
            <a:ext cx="319375" cy="422398"/>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8125" y="824152"/>
            <a:ext cx="4134376" cy="2290770"/>
          </a:xfrm>
          <a:prstGeom prst="rect">
            <a:avLst/>
          </a:prstGeom>
        </p:spPr>
      </p:pic>
      <p:pic>
        <p:nvPicPr>
          <p:cNvPr id="20" name="Picture 1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65017" y="816919"/>
            <a:ext cx="4127468" cy="2288189"/>
          </a:xfrm>
          <a:prstGeom prst="rect">
            <a:avLst/>
          </a:prstGeom>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89626" y="3105108"/>
            <a:ext cx="3878250" cy="2430703"/>
          </a:xfrm>
          <a:prstGeom prst="rect">
            <a:avLst/>
          </a:prstGeom>
        </p:spPr>
      </p:pic>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42113" y="3149862"/>
            <a:ext cx="3748601" cy="2356589"/>
          </a:xfrm>
          <a:prstGeom prst="rect">
            <a:avLst/>
          </a:prstGeom>
        </p:spPr>
      </p:pic>
      <p:sp>
        <p:nvSpPr>
          <p:cNvPr id="9" name="Rectangle 8"/>
          <p:cNvSpPr/>
          <p:nvPr/>
        </p:nvSpPr>
        <p:spPr>
          <a:xfrm rot="16200000">
            <a:off x="3240770" y="2657445"/>
            <a:ext cx="2662460" cy="400110"/>
          </a:xfrm>
          <a:prstGeom prst="rect">
            <a:avLst/>
          </a:prstGeom>
        </p:spPr>
        <p:txBody>
          <a:bodyPr wrap="none">
            <a:spAutoFit/>
          </a:bodyPr>
          <a:lstStyle/>
          <a:p>
            <a:r>
              <a:rPr lang="en-US" b="1" spc="-1" dirty="0" smtClean="0">
                <a:solidFill>
                  <a:schemeClr val="tx1"/>
                </a:solidFill>
                <a:uFill>
                  <a:solidFill>
                    <a:srgbClr val="FFFFFF"/>
                  </a:solidFill>
                </a:uFill>
                <a:latin typeface="Verdana"/>
              </a:rPr>
              <a:t>Work in progress</a:t>
            </a:r>
            <a:endParaRPr lang="en-GB" dirty="0">
              <a:solidFill>
                <a:schemeClr val="tx1"/>
              </a:solidFill>
            </a:endParaRPr>
          </a:p>
        </p:txBody>
      </p:sp>
    </p:spTree>
    <p:extLst>
      <p:ext uri="{BB962C8B-B14F-4D97-AF65-F5344CB8AC3E}">
        <p14:creationId xmlns:p14="http://schemas.microsoft.com/office/powerpoint/2010/main" val="16105103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4488201"/>
      </p:ext>
    </p:extLst>
  </p:cSld>
  <p:clrMapOvr>
    <a:masterClrMapping/>
  </p:clrMapOvr>
  <p:timing>
    <p:tnLst>
      <p:par>
        <p:cTn id="1" dur="indefinite" restart="never" nodeType="tmRoot"/>
      </p:par>
    </p:tnLst>
  </p:timing>
</p:sld>
</file>

<file path=ppt/theme/theme1.xml><?xml version="1.0" encoding="utf-8"?>
<a:theme xmlns:a="http://schemas.openxmlformats.org/drawingml/2006/main" name="plantilla_presentacion_gmv_eng">
  <a:themeElements>
    <a:clrScheme name="">
      <a:dk1>
        <a:srgbClr val="000000"/>
      </a:dk1>
      <a:lt1>
        <a:srgbClr val="FFFFFF"/>
      </a:lt1>
      <a:dk2>
        <a:srgbClr val="8B8D8E"/>
      </a:dk2>
      <a:lt2>
        <a:srgbClr val="8B8D8E"/>
      </a:lt2>
      <a:accent1>
        <a:srgbClr val="E00034"/>
      </a:accent1>
      <a:accent2>
        <a:srgbClr val="8B8D8E"/>
      </a:accent2>
      <a:accent3>
        <a:srgbClr val="FFFFFF"/>
      </a:accent3>
      <a:accent4>
        <a:srgbClr val="000000"/>
      </a:accent4>
      <a:accent5>
        <a:srgbClr val="EDAAAE"/>
      </a:accent5>
      <a:accent6>
        <a:srgbClr val="7D7F80"/>
      </a:accent6>
      <a:hlink>
        <a:srgbClr val="000000"/>
      </a:hlink>
      <a:folHlink>
        <a:srgbClr val="F4A700"/>
      </a:folHlink>
    </a:clrScheme>
    <a:fontScheme name="Landor Brand Architectur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rnd" cmpd="sng" algn="ctr">
          <a:solidFill>
            <a:srgbClr val="000099"/>
          </a:solidFill>
          <a:prstDash val="sysDot"/>
          <a:round/>
          <a:headEnd type="none" w="med" len="med"/>
          <a:tailEnd type="none" w="med" len="med"/>
        </a:ln>
        <a:effectLst/>
        <a:extLst>
          <a:ext uri="{909E8E84-426E-40DD-AFC4-6F175D3DCCD1}">
            <a14:hiddenFill xmlns:a14="http://schemas.microsoft.com/office/drawing/2010/main">
              <a:solidFill>
                <a:srgbClr val="333399"/>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45720" tIns="45720" rIns="45720" bIns="45720" numCol="1" anchor="ctr"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altLang="es-ES" sz="2000" b="0" i="0" u="none" strike="noStrike" cap="none" normalizeH="0" baseline="0" smtClean="0">
            <a:ln>
              <a:noFill/>
            </a:ln>
            <a:solidFill>
              <a:srgbClr val="FFFFFF"/>
            </a:solidFill>
            <a:effectLst/>
            <a:latin typeface="Verdana" pitchFamily="34" charset="0"/>
          </a:defRPr>
        </a:defPPr>
      </a:lstStyle>
    </a:spDef>
    <a:lnDef>
      <a:spPr bwMode="auto">
        <a:xfrm>
          <a:off x="0" y="0"/>
          <a:ext cx="1" cy="1"/>
        </a:xfrm>
        <a:custGeom>
          <a:avLst/>
          <a:gdLst/>
          <a:ahLst/>
          <a:cxnLst/>
          <a:rect l="0" t="0" r="0" b="0"/>
          <a:pathLst/>
        </a:custGeom>
        <a:noFill/>
        <a:ln w="9525" cap="rnd" cmpd="sng" algn="ctr">
          <a:solidFill>
            <a:srgbClr val="000099"/>
          </a:solidFill>
          <a:prstDash val="sysDot"/>
          <a:round/>
          <a:headEnd type="none" w="med" len="med"/>
          <a:tailEnd type="none" w="med" len="med"/>
        </a:ln>
        <a:effectLst/>
        <a:extLst>
          <a:ext uri="{909E8E84-426E-40DD-AFC4-6F175D3DCCD1}">
            <a14:hiddenFill xmlns:a14="http://schemas.microsoft.com/office/drawing/2010/main">
              <a:solidFill>
                <a:srgbClr val="333399"/>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45720" tIns="45720" rIns="45720" bIns="45720" numCol="1" anchor="ctr"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altLang="es-ES" sz="2000" b="0" i="0" u="none" strike="noStrike" cap="none" normalizeH="0" baseline="0" smtClean="0">
            <a:ln>
              <a:noFill/>
            </a:ln>
            <a:solidFill>
              <a:srgbClr val="FFFFFF"/>
            </a:solidFill>
            <a:effectLst/>
            <a:latin typeface="Verdana" pitchFamily="34" charset="0"/>
          </a:defRPr>
        </a:defPPr>
      </a:lstStyle>
    </a:lnDef>
  </a:objectDefaults>
  <a:extraClrSchemeLst>
    <a:extraClrScheme>
      <a:clrScheme name="Landor Brand Architecture 1">
        <a:dk1>
          <a:srgbClr val="000000"/>
        </a:dk1>
        <a:lt1>
          <a:srgbClr val="FFFFFF"/>
        </a:lt1>
        <a:dk2>
          <a:srgbClr val="8B8D8E"/>
        </a:dk2>
        <a:lt2>
          <a:srgbClr val="8B8D8E"/>
        </a:lt2>
        <a:accent1>
          <a:srgbClr val="E00034"/>
        </a:accent1>
        <a:accent2>
          <a:srgbClr val="8B8D8E"/>
        </a:accent2>
        <a:accent3>
          <a:srgbClr val="FFFFFF"/>
        </a:accent3>
        <a:accent4>
          <a:srgbClr val="000000"/>
        </a:accent4>
        <a:accent5>
          <a:srgbClr val="EDAAAE"/>
        </a:accent5>
        <a:accent6>
          <a:srgbClr val="7D7F80"/>
        </a:accent6>
        <a:hlink>
          <a:srgbClr val="000000"/>
        </a:hlink>
        <a:folHlink>
          <a:srgbClr val="3366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Material Corporativo" ma:contentTypeID="0x0101007B4F0783C7398045A5C3A19E4F33783300017AFDDBEFB1514AB4732F3DFC3112E1" ma:contentTypeVersion="11" ma:contentTypeDescription="" ma:contentTypeScope="" ma:versionID="9bb8470c3ebd8da250f36165c0fffbb4">
  <xsd:schema xmlns:xsd="http://www.w3.org/2001/XMLSchema" xmlns:p="http://schemas.microsoft.com/office/2006/metadata/properties" xmlns:ns2="5bd778ab-591c-4619-b7ec-3da15ed82507" targetNamespace="http://schemas.microsoft.com/office/2006/metadata/properties" ma:root="true" ma:fieldsID="67b9c352eabb31baf239c2f51eafcd5b" ns2:_="">
    <xsd:import namespace="5bd778ab-591c-4619-b7ec-3da15ed82507"/>
    <xsd:element name="properties">
      <xsd:complexType>
        <xsd:sequence>
          <xsd:element name="documentManagement">
            <xsd:complexType>
              <xsd:all>
                <xsd:element ref="ns2:TipoDeMaterial" minOccurs="0"/>
                <xsd:element ref="ns2:Comentario" minOccurs="0"/>
                <xsd:element ref="ns2:Nombre_x0020_Empresa" minOccurs="0"/>
                <xsd:element ref="ns2:isPublished" minOccurs="0"/>
              </xsd:all>
            </xsd:complexType>
          </xsd:element>
        </xsd:sequence>
      </xsd:complexType>
    </xsd:element>
  </xsd:schema>
  <xsd:schema xmlns:xsd="http://www.w3.org/2001/XMLSchema" xmlns:dms="http://schemas.microsoft.com/office/2006/documentManagement/types" targetNamespace="5bd778ab-591c-4619-b7ec-3da15ed82507" elementFormDefault="qualified">
    <xsd:import namespace="http://schemas.microsoft.com/office/2006/documentManagement/types"/>
    <xsd:element name="TipoDeMaterial" ma:index="2" nillable="true" ma:displayName="Tipo de Material" ma:list="{56A55768-1937-46AE-9843-9CBB442998A4}" ma:internalName="TipoDeMaterial" ma:showField="Titulo_ES" ma:web="5bd778ab-591c-4619-b7ec-3da15ed82507">
      <xsd:simpleType>
        <xsd:restriction base="dms:Lookup"/>
      </xsd:simpleType>
    </xsd:element>
    <xsd:element name="Comentario" ma:index="3" nillable="true" ma:displayName="Comentario" ma:internalName="Comentario">
      <xsd:simpleType>
        <xsd:restriction base="dms:Note"/>
      </xsd:simpleType>
    </xsd:element>
    <xsd:element name="Nombre_x0020_Empresa" ma:index="4" nillable="true" ma:displayName="Nombre Empresa" ma:list="{cd018b17-1e7b-477d-8ce9-fc137ff3e93b}" ma:internalName="Nombre_x0020_Empresa" ma:showField="Titulo_ES" ma:web="5bd778ab-591c-4619-b7ec-3da15ed82507">
      <xsd:simpleType>
        <xsd:restriction base="dms:Lookup"/>
      </xsd:simpleType>
    </xsd:element>
    <xsd:element name="isPublished" ma:index="10" nillable="true" ma:displayName="isPublished" ma:default="0" ma:hidden="true" ma:internalName="isPublished">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8" ma:displayName="Tipo de contenido" ma:readOnly="true"/>
        <xsd:element ref="dc:title" minOccurs="0" maxOccurs="1" ma:index="1"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Nombre_x0020_Empresa xmlns="5bd778ab-591c-4619-b7ec-3da15ed82507">7</Nombre_x0020_Empresa>
    <TipoDeMaterial xmlns="5bd778ab-591c-4619-b7ec-3da15ed82507">3</TipoDeMaterial>
    <Comentario xmlns="5bd778ab-591c-4619-b7ec-3da15ed82507">Plantilla para presentaciones en Inglés (PowerPoint)</Comentario>
    <isPublished xmlns="5bd778ab-591c-4619-b7ec-3da15ed82507">false</isPublished>
  </documentManagement>
</p:properties>
</file>

<file path=customXml/itemProps1.xml><?xml version="1.0" encoding="utf-8"?>
<ds:datastoreItem xmlns:ds="http://schemas.openxmlformats.org/officeDocument/2006/customXml" ds:itemID="{8BBD1548-4E64-4B7B-973C-F32FE8A549E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bd778ab-591c-4619-b7ec-3da15ed82507"/>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28F95FF-9177-4B5A-A4C9-0C23FBE956A3}">
  <ds:schemaRefs>
    <ds:schemaRef ds:uri="http://schemas.microsoft.com/sharepoint/v3/contenttype/forms"/>
  </ds:schemaRefs>
</ds:datastoreItem>
</file>

<file path=customXml/itemProps3.xml><?xml version="1.0" encoding="utf-8"?>
<ds:datastoreItem xmlns:ds="http://schemas.openxmlformats.org/officeDocument/2006/customXml" ds:itemID="{56DB2C23-1CEE-45F0-8D88-7D5551780C17}">
  <ds:schemaRefs>
    <ds:schemaRef ds:uri="http://schemas.microsoft.com/office/2006/documentManagement/types"/>
    <ds:schemaRef ds:uri="http://purl.org/dc/dcmitype/"/>
    <ds:schemaRef ds:uri="http://purl.org/dc/elements/1.1/"/>
    <ds:schemaRef ds:uri="http://purl.org/dc/terms/"/>
    <ds:schemaRef ds:uri="http://schemas.openxmlformats.org/package/2006/metadata/core-properties"/>
    <ds:schemaRef ds:uri="http://schemas.microsoft.com/office/2006/metadata/properties"/>
    <ds:schemaRef ds:uri="5bd778ab-591c-4619-b7ec-3da15ed82507"/>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GMVSupportLibrary_integration_first_impression</Template>
  <TotalTime>1141</TotalTime>
  <Words>474</Words>
  <Application>Microsoft Office PowerPoint</Application>
  <PresentationFormat>On-screen Show (16:10)</PresentationFormat>
  <Paragraphs>93</Paragraphs>
  <Slides>9</Slides>
  <Notes>2</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4</vt:i4>
      </vt:variant>
      <vt:variant>
        <vt:lpstr>Slide Titles</vt:lpstr>
      </vt:variant>
      <vt:variant>
        <vt:i4>9</vt:i4>
      </vt:variant>
    </vt:vector>
  </HeadingPairs>
  <TitlesOfParts>
    <vt:vector size="26" baseType="lpstr">
      <vt:lpstr>MS PGothic</vt:lpstr>
      <vt:lpstr>Arial</vt:lpstr>
      <vt:lpstr>Avenir LT 55 Roman</vt:lpstr>
      <vt:lpstr>Cambria</vt:lpstr>
      <vt:lpstr>Courier New</vt:lpstr>
      <vt:lpstr>Georgia</vt:lpstr>
      <vt:lpstr>Myriad Landor</vt:lpstr>
      <vt:lpstr>StarSymbol</vt:lpstr>
      <vt:lpstr>Symbol</vt:lpstr>
      <vt:lpstr>Times New Roman</vt:lpstr>
      <vt:lpstr>Verdana</vt:lpstr>
      <vt:lpstr>Wingdings</vt:lpstr>
      <vt:lpstr>plantilla_presentacion_gmv_eng</vt:lpstr>
      <vt:lpstr>Gráfico</vt:lpstr>
      <vt:lpstr>Equation.DSMT4</vt:lpstr>
      <vt:lpstr>Equation</vt:lpstr>
      <vt:lpstr>Ecuación</vt:lpstr>
      <vt:lpstr>PowerPoint Presentation</vt:lpstr>
      <vt:lpstr>Summary</vt:lpstr>
      <vt:lpstr>PowerPoint Presentation</vt:lpstr>
      <vt:lpstr>PowerPoint Presentation</vt:lpstr>
      <vt:lpstr>PowerPoint Presentation</vt:lpstr>
      <vt:lpstr>BMA-FLX inputs: detailed description</vt:lpstr>
      <vt:lpstr>PowerPoint Presentation</vt:lpstr>
      <vt:lpstr>PowerPoint Presentation</vt:lpstr>
      <vt:lpstr>PowerPoint Presentation</vt:lpstr>
    </vt:vector>
  </TitlesOfParts>
  <Company>GMV</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Integration of GMVSupportLibrary</dc:title>
  <dc:creator>Carlos Doménech</dc:creator>
  <cp:lastModifiedBy>Carlos Doménech García</cp:lastModifiedBy>
  <cp:revision>149</cp:revision>
  <cp:lastPrinted>2006-07-06T11:26:19Z</cp:lastPrinted>
  <dcterms:created xsi:type="dcterms:W3CDTF">2016-07-11T08:26:55Z</dcterms:created>
  <dcterms:modified xsi:type="dcterms:W3CDTF">2021-03-11T16:04:55Z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0x0101007B4F0783C7398045A5C3A19E4F33783300017AFDDBEFB1514AB4732F3DFC3112E1</vt:lpwstr>
  </property>
</Properties>
</file>