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FE067-8581-314A-A8AC-1F55B35C7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EFF7AD-1932-794E-8598-49E9A4DE49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D16BE-DF89-5E40-BB1A-6A67F371E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38956-0D81-D240-9093-0B235F653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EDEC5-9F30-2A47-B21A-BBECF1F01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51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BDAB2-7AF6-4F4A-B0DE-1EA86B1F0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D3569-6FD7-9D40-B6C6-7EEE5F5F58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8C6A3-18BE-7E47-9B19-555CE5DC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97014-8C21-3849-877F-3E31C0074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7D2B2-7BA4-F247-A2CD-7A5091819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8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62B29D-2512-3F41-B695-5A3582C928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8BCD3E-49AB-C848-A443-5EE0A344B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A558B-9C71-114F-AAEA-2C0895A79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6B149-DE54-114E-9C51-7A7A70FF4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DC823-2FB6-254D-AC61-96A548B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9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BD6C7-B395-BF4E-8878-10FC080A3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1AB50-7923-A749-914B-3924A11F0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2F787-D2BF-EE47-8BFA-808B68474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A8AA8-329E-6B4D-9BCB-CDCF962A9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A200D-A274-3D43-B615-52152931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9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0A32E-CB8D-3C4B-9115-10F22B54F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EFE2E-8790-4847-A3DE-1D58D2368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D9BEF-4AD3-464A-9DF6-885FF0F0F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D16CD-774F-FD47-A14A-E10D8EDCD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D775E-6D1C-2F41-B10E-9E4B4714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AF286-1ACE-F546-BE1C-63FA21AA7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F4A54-3F67-C94E-8E49-AD0AEAA92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21F5F-87EC-A64B-8C53-BCF76BC2C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B05F6C-F419-3F4F-8B1A-9CF5AB2DA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C7B54-F841-3F44-9F66-466A7BB5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33560-EC76-9849-A6BE-1056ED18B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1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B5D6F-91CA-6449-A670-F36069F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22FDFC-549F-5E46-BA77-8ADE60F2F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B1750-08E9-AD4B-A270-F6F883F33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A981ED-F11B-D94D-8201-47326FB21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1CA51-39E5-9B44-AFFC-A9479B43D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D699D-941C-C74F-90F6-DC744D69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E187F-7171-3440-AF51-D49462E89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4E404-121B-9B4F-8F45-521C56C6D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3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5D4F6-AFB3-794B-8091-091100818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CC35D0-D7EE-484E-AA37-41067425F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C1AE2-E1E4-3A49-B86F-BC4E4910E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3A7A5-7E47-2D4B-A103-FCCBFB94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7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920147-C90E-1341-906B-CDB102D1C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7CBE16-D388-154B-B2C2-5C746DE7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97A0-7DA6-F34E-AF27-C23D937B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88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A297F-03EB-A44B-9DF9-03D6366F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619CC-41BA-D445-B4D4-ADB9C62E8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76DE7-204E-0240-936E-31B818795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C08394-F406-4D43-8CE0-2793C992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D1568-996D-2F4B-A46D-B2EB165A0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41D4B-86AA-4B47-93CB-3BF9006F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4E230-73C9-FA4C-96F6-A3EE76251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5EF9-5CAD-D142-954D-8C8267EEC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5BF26-37D0-C745-BAE7-85C121B0B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31536-CC54-0446-8A97-82F7C32AA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58CEB-B3B7-C640-8186-40572D163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5A011-5632-3240-A347-7EE5A7518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577CDA-0155-5547-BDFE-2FA0EC38B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A2630-3149-2A45-80A7-9F6C32EC9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AEF30-6056-074D-A198-35BF746C48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80493-83D7-9E47-8F04-523B4A28EDB9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C2D52-DD83-A746-8450-A8DECDB60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08908-F454-C547-94BA-2238F49D6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9A67-BBA6-F74E-B174-D35F7F0C0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9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C5D149-E5CB-F54E-8719-47DA88B85E86}"/>
              </a:ext>
            </a:extLst>
          </p:cNvPr>
          <p:cNvSpPr txBox="1"/>
          <p:nvPr/>
        </p:nvSpPr>
        <p:spPr>
          <a:xfrm>
            <a:off x="2137410" y="697230"/>
            <a:ext cx="8196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THEME FIVE  -   “ VALIDATION USING MODELS”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69043-2FCE-834C-BAC9-5FC7039EEBFC}"/>
              </a:ext>
            </a:extLst>
          </p:cNvPr>
          <p:cNvSpPr txBox="1"/>
          <p:nvPr/>
        </p:nvSpPr>
        <p:spPr>
          <a:xfrm>
            <a:off x="898513" y="1478280"/>
            <a:ext cx="1067401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</a:t>
            </a:r>
            <a:r>
              <a:rPr lang="en-US" sz="2800" dirty="0" err="1"/>
              <a:t>earthcare</a:t>
            </a:r>
            <a:r>
              <a:rPr lang="en-US" sz="2800" dirty="0"/>
              <a:t> use to validate of climate and NWP models”</a:t>
            </a:r>
          </a:p>
          <a:p>
            <a:r>
              <a:rPr lang="en-US" sz="2800" dirty="0"/>
              <a:t>Rather different from the other themes…..</a:t>
            </a:r>
          </a:p>
          <a:p>
            <a:r>
              <a:rPr lang="en-US" sz="2800" dirty="0"/>
              <a:t>Three proposals identified. One of them addressed this issue:</a:t>
            </a:r>
          </a:p>
          <a:p>
            <a:endParaRPr lang="en-US" sz="2800" dirty="0"/>
          </a:p>
          <a:p>
            <a:r>
              <a:rPr lang="en-US" sz="2800" dirty="0"/>
              <a:t>Franco </a:t>
            </a:r>
            <a:r>
              <a:rPr lang="en-US" sz="2800" dirty="0" err="1"/>
              <a:t>Marenco</a:t>
            </a:r>
            <a:r>
              <a:rPr lang="en-US" sz="2800" dirty="0"/>
              <a:t>   -   Met Office comparing the predicted profile of cloud</a:t>
            </a:r>
          </a:p>
          <a:p>
            <a:r>
              <a:rPr lang="en-US" sz="2800" dirty="0"/>
              <a:t>fraction in the tropics from two climate models with slightly different</a:t>
            </a:r>
          </a:p>
          <a:p>
            <a:r>
              <a:rPr lang="en-US" sz="2800" dirty="0"/>
              <a:t>cloud microphysics with the  </a:t>
            </a:r>
            <a:r>
              <a:rPr lang="en-US" sz="2800" dirty="0" err="1"/>
              <a:t>CloudSat</a:t>
            </a:r>
            <a:r>
              <a:rPr lang="en-US" sz="2800" dirty="0"/>
              <a:t> cloud fraction profiles.</a:t>
            </a:r>
          </a:p>
          <a:p>
            <a:r>
              <a:rPr lang="en-US" sz="2800" dirty="0"/>
              <a:t>“need them to agree if the observations are to be assimilated in NWP”</a:t>
            </a:r>
          </a:p>
          <a:p>
            <a:endParaRPr lang="en-US" sz="2800" dirty="0"/>
          </a:p>
          <a:p>
            <a:r>
              <a:rPr lang="en-US" sz="2800" dirty="0"/>
              <a:t>Also a theme in “GIVE”</a:t>
            </a:r>
          </a:p>
        </p:txBody>
      </p:sp>
    </p:spTree>
    <p:extLst>
      <p:ext uri="{BB962C8B-B14F-4D97-AF65-F5344CB8AC3E}">
        <p14:creationId xmlns:p14="http://schemas.microsoft.com/office/powerpoint/2010/main" val="331124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7ED020-4D46-2041-9C2B-930CA9FDB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597" y="631798"/>
            <a:ext cx="8870663" cy="6226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4A8965-BC41-3349-9FD7-F1488B4436F5}"/>
              </a:ext>
            </a:extLst>
          </p:cNvPr>
          <p:cNvSpPr txBox="1"/>
          <p:nvPr/>
        </p:nvSpPr>
        <p:spPr>
          <a:xfrm>
            <a:off x="2111627" y="0"/>
            <a:ext cx="7068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WCRP Coupled Model </a:t>
            </a:r>
            <a:r>
              <a:rPr lang="en-GB" sz="2400" b="1" dirty="0" err="1"/>
              <a:t>Intercomparison</a:t>
            </a:r>
            <a:r>
              <a:rPr lang="en-GB" sz="2400" b="1" dirty="0"/>
              <a:t> Project (CMIP)</a:t>
            </a:r>
            <a:endParaRPr lang="en-US" sz="2400" b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B4D97B-E5E0-9B47-AC3F-83978032DE63}"/>
              </a:ext>
            </a:extLst>
          </p:cNvPr>
          <p:cNvGrpSpPr/>
          <p:nvPr/>
        </p:nvGrpSpPr>
        <p:grpSpPr>
          <a:xfrm>
            <a:off x="1798320" y="1783080"/>
            <a:ext cx="2910840" cy="2874901"/>
            <a:chOff x="1798320" y="1783080"/>
            <a:chExt cx="2910840" cy="287490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C94682C-8E73-224D-84A9-23B85D9D4C3B}"/>
                </a:ext>
              </a:extLst>
            </p:cNvPr>
            <p:cNvSpPr/>
            <p:nvPr/>
          </p:nvSpPr>
          <p:spPr>
            <a:xfrm>
              <a:off x="3794760" y="1783080"/>
              <a:ext cx="914400" cy="9144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98162FA-661D-CF40-8F60-F63B2EFB7C68}"/>
                </a:ext>
              </a:extLst>
            </p:cNvPr>
            <p:cNvSpPr/>
            <p:nvPr/>
          </p:nvSpPr>
          <p:spPr>
            <a:xfrm>
              <a:off x="1798320" y="3743581"/>
              <a:ext cx="914400" cy="9144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52E156B-4833-6946-8FFF-B7ADB70641D6}"/>
              </a:ext>
            </a:extLst>
          </p:cNvPr>
          <p:cNvSpPr txBox="1"/>
          <p:nvPr/>
        </p:nvSpPr>
        <p:spPr>
          <a:xfrm>
            <a:off x="186276" y="3396905"/>
            <a:ext cx="161204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AeroCOM</a:t>
            </a:r>
            <a:endParaRPr lang="en-US" sz="2800" dirty="0"/>
          </a:p>
          <a:p>
            <a:r>
              <a:rPr lang="en-US" dirty="0"/>
              <a:t>Climate based</a:t>
            </a:r>
          </a:p>
        </p:txBody>
      </p:sp>
    </p:spTree>
    <p:extLst>
      <p:ext uri="{BB962C8B-B14F-4D97-AF65-F5344CB8AC3E}">
        <p14:creationId xmlns:p14="http://schemas.microsoft.com/office/powerpoint/2010/main" val="426015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A05680-C940-F945-A425-10DFA6C9C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771" y="0"/>
            <a:ext cx="862045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B943BB-0D09-E64F-94FD-4DB322EE6171}"/>
              </a:ext>
            </a:extLst>
          </p:cNvPr>
          <p:cNvSpPr txBox="1"/>
          <p:nvPr/>
        </p:nvSpPr>
        <p:spPr>
          <a:xfrm>
            <a:off x="3657600" y="742950"/>
            <a:ext cx="2219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(Helene </a:t>
            </a:r>
            <a:r>
              <a:rPr lang="en-US" sz="2400" dirty="0" err="1"/>
              <a:t>Chepfer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085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D8E046-8D12-1C47-ADCA-25EB20C22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23" y="0"/>
            <a:ext cx="10949354" cy="68580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74071B8-F7CF-CB43-A6C4-E6CB60D3DA16}"/>
              </a:ext>
            </a:extLst>
          </p:cNvPr>
          <p:cNvSpPr/>
          <p:nvPr/>
        </p:nvSpPr>
        <p:spPr>
          <a:xfrm>
            <a:off x="4537709" y="1474470"/>
            <a:ext cx="7032967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BD6406-3E80-0740-B451-F480C359D469}"/>
              </a:ext>
            </a:extLst>
          </p:cNvPr>
          <p:cNvSpPr txBox="1"/>
          <p:nvPr/>
        </p:nvSpPr>
        <p:spPr>
          <a:xfrm>
            <a:off x="502920" y="4491990"/>
            <a:ext cx="3188117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So – why did nobody from ICAP</a:t>
            </a:r>
          </a:p>
          <a:p>
            <a:r>
              <a:rPr lang="en-US" b="1" dirty="0">
                <a:solidFill>
                  <a:srgbClr val="FF0000"/>
                </a:solidFill>
              </a:rPr>
              <a:t>attend this meeting?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Answer – the level three data</a:t>
            </a:r>
          </a:p>
          <a:p>
            <a:r>
              <a:rPr lang="en-US" b="1" dirty="0">
                <a:solidFill>
                  <a:srgbClr val="FF0000"/>
                </a:solidFill>
              </a:rPr>
              <a:t>will be available in four  years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>
                <a:solidFill>
                  <a:srgbClr val="FF0000"/>
                </a:solidFill>
              </a:rPr>
              <a:t>Need </a:t>
            </a:r>
            <a:r>
              <a:rPr lang="en-US" b="1" dirty="0">
                <a:solidFill>
                  <a:srgbClr val="FF0000"/>
                </a:solidFill>
              </a:rPr>
              <a:t>to </a:t>
            </a:r>
            <a:r>
              <a:rPr lang="en-US" b="1">
                <a:solidFill>
                  <a:srgbClr val="FF0000"/>
                </a:solidFill>
              </a:rPr>
              <a:t>say what is new</a:t>
            </a:r>
          </a:p>
        </p:txBody>
      </p:sp>
    </p:spTree>
    <p:extLst>
      <p:ext uri="{BB962C8B-B14F-4D97-AF65-F5344CB8AC3E}">
        <p14:creationId xmlns:p14="http://schemas.microsoft.com/office/powerpoint/2010/main" val="21707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133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2018-06-15T05:08:59Z</dcterms:created>
  <dcterms:modified xsi:type="dcterms:W3CDTF">2018-06-15T08:32:57Z</dcterms:modified>
</cp:coreProperties>
</file>