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  <p:sldMasterId id="2147483701" r:id="rId2"/>
    <p:sldMasterId id="2147483711" r:id="rId3"/>
  </p:sldMasterIdLst>
  <p:notesMasterIdLst>
    <p:notesMasterId r:id="rId10"/>
  </p:notesMasterIdLst>
  <p:handoutMasterIdLst>
    <p:handoutMasterId r:id="rId11"/>
  </p:handoutMasterIdLst>
  <p:sldIdLst>
    <p:sldId id="342" r:id="rId4"/>
    <p:sldId id="400" r:id="rId5"/>
    <p:sldId id="520" r:id="rId6"/>
    <p:sldId id="521" r:id="rId7"/>
    <p:sldId id="522" r:id="rId8"/>
    <p:sldId id="519" r:id="rId9"/>
  </p:sldIdLst>
  <p:sldSz cx="9906000" cy="6858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osterastej" initials="c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CBD0DC"/>
    <a:srgbClr val="E7E9EE"/>
    <a:srgbClr val="EEEC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80" autoAdjust="0"/>
    <p:restoredTop sz="84392" autoAdjust="0"/>
  </p:normalViewPr>
  <p:slideViewPr>
    <p:cSldViewPr snapToGrid="0" showGuides="1">
      <p:cViewPr varScale="1">
        <p:scale>
          <a:sx n="73" d="100"/>
          <a:sy n="73" d="100"/>
        </p:scale>
        <p:origin x="942" y="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7" d="100"/>
          <a:sy n="47" d="100"/>
        </p:scale>
        <p:origin x="-1884" y="-11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49EAB-8DFD-41BC-9A09-DD142555EF24}" type="datetimeFigureOut">
              <a:rPr lang="fr-FR" smtClean="0"/>
              <a:t>13/06/2018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804740-BCA0-4EA4-9E37-95FD3BE0E6B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493959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931F45-C1B1-4B82-898A-218EFE4F6E42}" type="datetimeFigureOut">
              <a:rPr lang="fr-FR" smtClean="0"/>
              <a:t>13/06/2018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782A8-4954-4889-9EBB-3D937C7E9FF2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578066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>
            <a:lvl1pPr algn="r"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Titre du document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506506" y="6309321"/>
            <a:ext cx="5234857" cy="365125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dirty="0" err="1" smtClean="0">
                <a:solidFill>
                  <a:srgbClr val="1F497D"/>
                </a:solidFill>
              </a:rPr>
              <a:t>LaRC</a:t>
            </a:r>
            <a:r>
              <a:rPr lang="en-US" dirty="0" smtClean="0">
                <a:solidFill>
                  <a:srgbClr val="1F497D"/>
                </a:solidFill>
              </a:rPr>
              <a:t>-CNES Progress Review 2 meeting March 15-17th 2016</a:t>
            </a:r>
            <a:endParaRPr lang="fr-FR" dirty="0">
              <a:solidFill>
                <a:srgbClr val="1F497D"/>
              </a:solidFill>
            </a:endParaRPr>
          </a:p>
        </p:txBody>
      </p:sp>
      <p:sp>
        <p:nvSpPr>
          <p:cNvPr id="17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222697" y="3789040"/>
            <a:ext cx="6934200" cy="79208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dirty="0" smtClean="0"/>
              <a:t>Prénom NOM – Sigle </a:t>
            </a:r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3866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- Vi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345213" y="1449419"/>
            <a:ext cx="3027416" cy="2231844"/>
          </a:xfrm>
          <a:prstGeom prst="rect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 cmpd="thinThick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2" hasCustomPrompt="1"/>
          </p:nvPr>
        </p:nvSpPr>
        <p:spPr>
          <a:xfrm>
            <a:off x="440131" y="1558494"/>
            <a:ext cx="2837580" cy="2013695"/>
          </a:xfrm>
          <a:prstGeom prst="rect">
            <a:avLst/>
          </a:prstGeom>
        </p:spPr>
        <p:txBody>
          <a:bodyPr/>
          <a:lstStyle>
            <a:lvl1pPr marL="0" marR="0" indent="0" algn="l" defTabSz="9577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45213" y="128634"/>
            <a:ext cx="9069295" cy="750083"/>
          </a:xfrm>
        </p:spPr>
        <p:txBody>
          <a:bodyPr/>
          <a:lstStyle>
            <a:lvl1pPr>
              <a:defRPr spc="587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345213" y="4145963"/>
            <a:ext cx="3027416" cy="180395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345213" y="3759676"/>
            <a:ext cx="3027416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正方形/長方形 16"/>
          <p:cNvSpPr/>
          <p:nvPr userDrawn="1"/>
        </p:nvSpPr>
        <p:spPr>
          <a:xfrm>
            <a:off x="3438862" y="1448780"/>
            <a:ext cx="3027416" cy="2231844"/>
          </a:xfrm>
          <a:prstGeom prst="rect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 cmpd="thinThick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8" name="図プレースホルダー 9"/>
          <p:cNvSpPr>
            <a:spLocks noGrp="1"/>
          </p:cNvSpPr>
          <p:nvPr>
            <p:ph type="pic" sz="quarter" idx="17" hasCustomPrompt="1"/>
          </p:nvPr>
        </p:nvSpPr>
        <p:spPr>
          <a:xfrm>
            <a:off x="3533780" y="1557854"/>
            <a:ext cx="2837580" cy="2013695"/>
          </a:xfrm>
          <a:prstGeom prst="rect">
            <a:avLst/>
          </a:prstGeom>
        </p:spPr>
        <p:txBody>
          <a:bodyPr/>
          <a:lstStyle>
            <a:lvl1pPr marL="0" marR="0" indent="0" algn="l" defTabSz="9577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3438862" y="4145324"/>
            <a:ext cx="3027416" cy="180395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3438862" y="3759037"/>
            <a:ext cx="3027416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正方形/長方形 20"/>
          <p:cNvSpPr/>
          <p:nvPr userDrawn="1"/>
        </p:nvSpPr>
        <p:spPr>
          <a:xfrm>
            <a:off x="6513309" y="1449419"/>
            <a:ext cx="3027416" cy="2231844"/>
          </a:xfrm>
          <a:prstGeom prst="rect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 cmpd="thinThick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2" name="図プレースホルダー 9"/>
          <p:cNvSpPr>
            <a:spLocks noGrp="1"/>
          </p:cNvSpPr>
          <p:nvPr>
            <p:ph type="pic" sz="quarter" idx="20" hasCustomPrompt="1"/>
          </p:nvPr>
        </p:nvSpPr>
        <p:spPr>
          <a:xfrm>
            <a:off x="6608227" y="1558494"/>
            <a:ext cx="2837580" cy="2013695"/>
          </a:xfrm>
          <a:prstGeom prst="rect">
            <a:avLst/>
          </a:prstGeom>
        </p:spPr>
        <p:txBody>
          <a:bodyPr/>
          <a:lstStyle>
            <a:lvl1pPr marL="0" marR="0" indent="0" algn="l" defTabSz="9577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6513309" y="4145963"/>
            <a:ext cx="3027416" cy="180395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6513309" y="3759676"/>
            <a:ext cx="3027416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2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27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2273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The Power of PowerPoint | thepopp.com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sp>
        <p:nvSpPr>
          <p:cNvPr id="5" name="図プレースホルダー 9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1268760"/>
            <a:ext cx="9895710" cy="3030337"/>
          </a:xfrm>
          <a:prstGeom prst="rect">
            <a:avLst/>
          </a:prstGeom>
        </p:spPr>
        <p:txBody>
          <a:bodyPr/>
          <a:lstStyle>
            <a:lvl1pPr marL="0" marR="0" indent="0" algn="l" defTabSz="9577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17" name="タイトル 1"/>
          <p:cNvSpPr>
            <a:spLocks noGrp="1"/>
          </p:cNvSpPr>
          <p:nvPr>
            <p:ph type="title" hasCustomPrompt="1"/>
          </p:nvPr>
        </p:nvSpPr>
        <p:spPr>
          <a:xfrm>
            <a:off x="345213" y="128634"/>
            <a:ext cx="9069295" cy="750083"/>
          </a:xfrm>
        </p:spPr>
        <p:txBody>
          <a:bodyPr/>
          <a:lstStyle>
            <a:lvl1pPr>
              <a:defRPr spc="587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1710484" y="5045424"/>
            <a:ext cx="6460653" cy="1083877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1710484" y="4599130"/>
            <a:ext cx="6460653" cy="515469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-3426" y="1167153"/>
            <a:ext cx="9909426" cy="3251957"/>
          </a:xfrm>
          <a:prstGeom prst="rect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 cmpd="thinThick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771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x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The Power of PowerPoint | thepopp.com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sp>
        <p:nvSpPr>
          <p:cNvPr id="5" name="図プレースホルダー 9"/>
          <p:cNvSpPr>
            <a:spLocks noGrp="1"/>
          </p:cNvSpPr>
          <p:nvPr>
            <p:ph type="pic" sz="quarter" idx="12" hasCustomPrompt="1"/>
          </p:nvPr>
        </p:nvSpPr>
        <p:spPr>
          <a:xfrm>
            <a:off x="418352" y="1058737"/>
            <a:ext cx="4339609" cy="1800200"/>
          </a:xfrm>
          <a:prstGeom prst="rect">
            <a:avLst/>
          </a:prstGeom>
        </p:spPr>
        <p:txBody>
          <a:bodyPr/>
          <a:lstStyle>
            <a:lvl1pPr marL="0" marR="0" indent="0" algn="l" defTabSz="9577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6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418352" y="2858937"/>
            <a:ext cx="4339609" cy="78008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5123658" y="1058737"/>
            <a:ext cx="4339609" cy="1800200"/>
          </a:xfrm>
          <a:prstGeom prst="rect">
            <a:avLst/>
          </a:prstGeom>
        </p:spPr>
        <p:txBody>
          <a:bodyPr/>
          <a:lstStyle>
            <a:lvl1pPr marL="0" marR="0" indent="0" algn="l" defTabSz="9577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5123658" y="2858937"/>
            <a:ext cx="4339609" cy="78008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3" name="図プレースホルダー 9"/>
          <p:cNvSpPr>
            <a:spLocks noGrp="1"/>
          </p:cNvSpPr>
          <p:nvPr>
            <p:ph type="pic" sz="quarter" idx="18" hasCustomPrompt="1"/>
          </p:nvPr>
        </p:nvSpPr>
        <p:spPr>
          <a:xfrm>
            <a:off x="418352" y="3699030"/>
            <a:ext cx="4339609" cy="1800200"/>
          </a:xfrm>
          <a:prstGeom prst="rect">
            <a:avLst/>
          </a:prstGeom>
        </p:spPr>
        <p:txBody>
          <a:bodyPr/>
          <a:lstStyle>
            <a:lvl1pPr marL="0" marR="0" indent="0" algn="l" defTabSz="9577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418352" y="5499230"/>
            <a:ext cx="4339609" cy="78008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図プレースホルダー 9"/>
          <p:cNvSpPr>
            <a:spLocks noGrp="1"/>
          </p:cNvSpPr>
          <p:nvPr>
            <p:ph type="pic" sz="quarter" idx="20" hasCustomPrompt="1"/>
          </p:nvPr>
        </p:nvSpPr>
        <p:spPr>
          <a:xfrm>
            <a:off x="5123658" y="3699030"/>
            <a:ext cx="4339609" cy="1800200"/>
          </a:xfrm>
          <a:prstGeom prst="rect">
            <a:avLst/>
          </a:prstGeom>
        </p:spPr>
        <p:txBody>
          <a:bodyPr/>
          <a:lstStyle>
            <a:lvl1pPr marL="0" marR="0" indent="0" algn="l" defTabSz="9577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5123658" y="5499230"/>
            <a:ext cx="4339609" cy="78008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タイトル 1"/>
          <p:cNvSpPr>
            <a:spLocks noGrp="1"/>
          </p:cNvSpPr>
          <p:nvPr>
            <p:ph type="title" hasCustomPrompt="1"/>
          </p:nvPr>
        </p:nvSpPr>
        <p:spPr>
          <a:xfrm>
            <a:off x="345213" y="128634"/>
            <a:ext cx="9069295" cy="750083"/>
          </a:xfrm>
        </p:spPr>
        <p:txBody>
          <a:bodyPr/>
          <a:lstStyle>
            <a:lvl1pPr>
              <a:defRPr spc="587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32100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The Power of PowerPoint | thepopp.com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sp>
        <p:nvSpPr>
          <p:cNvPr id="5" name="図プレースホルダー 9"/>
          <p:cNvSpPr>
            <a:spLocks noGrp="1"/>
          </p:cNvSpPr>
          <p:nvPr>
            <p:ph type="pic" sz="quarter" idx="12" hasCustomPrompt="1"/>
          </p:nvPr>
        </p:nvSpPr>
        <p:spPr>
          <a:xfrm>
            <a:off x="418353" y="1058737"/>
            <a:ext cx="2876819" cy="1800200"/>
          </a:xfrm>
          <a:prstGeom prst="rect">
            <a:avLst/>
          </a:prstGeom>
        </p:spPr>
        <p:txBody>
          <a:bodyPr/>
          <a:lstStyle>
            <a:lvl1pPr marL="0" marR="0" indent="0" algn="l" defTabSz="9577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6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418353" y="2858937"/>
            <a:ext cx="2876819" cy="78008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3514590" y="1058737"/>
            <a:ext cx="2876819" cy="1800200"/>
          </a:xfrm>
          <a:prstGeom prst="rect">
            <a:avLst/>
          </a:prstGeom>
        </p:spPr>
        <p:txBody>
          <a:bodyPr/>
          <a:lstStyle>
            <a:lvl1pPr marL="0" marR="0" indent="0" algn="l" defTabSz="9577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3514590" y="2858937"/>
            <a:ext cx="2876819" cy="78008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図プレースホルダー 9"/>
          <p:cNvSpPr>
            <a:spLocks noGrp="1"/>
          </p:cNvSpPr>
          <p:nvPr>
            <p:ph type="pic" sz="quarter" idx="18" hasCustomPrompt="1"/>
          </p:nvPr>
        </p:nvSpPr>
        <p:spPr>
          <a:xfrm>
            <a:off x="6610828" y="1058737"/>
            <a:ext cx="2876819" cy="1800200"/>
          </a:xfrm>
          <a:prstGeom prst="rect">
            <a:avLst/>
          </a:prstGeom>
        </p:spPr>
        <p:txBody>
          <a:bodyPr/>
          <a:lstStyle>
            <a:lvl1pPr marL="0" marR="0" indent="0" algn="l" defTabSz="9577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6610828" y="2858937"/>
            <a:ext cx="2876819" cy="78008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図プレースホルダー 9"/>
          <p:cNvSpPr>
            <a:spLocks noGrp="1"/>
          </p:cNvSpPr>
          <p:nvPr>
            <p:ph type="pic" sz="quarter" idx="20" hasCustomPrompt="1"/>
          </p:nvPr>
        </p:nvSpPr>
        <p:spPr>
          <a:xfrm>
            <a:off x="418353" y="3729033"/>
            <a:ext cx="2876819" cy="1800200"/>
          </a:xfrm>
          <a:prstGeom prst="rect">
            <a:avLst/>
          </a:prstGeom>
        </p:spPr>
        <p:txBody>
          <a:bodyPr/>
          <a:lstStyle>
            <a:lvl1pPr marL="0" marR="0" indent="0" algn="l" defTabSz="9577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418353" y="5529233"/>
            <a:ext cx="2876819" cy="78008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図プレースホルダー 9"/>
          <p:cNvSpPr>
            <a:spLocks noGrp="1"/>
          </p:cNvSpPr>
          <p:nvPr>
            <p:ph type="pic" sz="quarter" idx="22" hasCustomPrompt="1"/>
          </p:nvPr>
        </p:nvSpPr>
        <p:spPr>
          <a:xfrm>
            <a:off x="3514590" y="3729033"/>
            <a:ext cx="2876819" cy="1800200"/>
          </a:xfrm>
          <a:prstGeom prst="rect">
            <a:avLst/>
          </a:prstGeom>
        </p:spPr>
        <p:txBody>
          <a:bodyPr/>
          <a:lstStyle>
            <a:lvl1pPr marL="0" marR="0" indent="0" algn="l" defTabSz="9577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3514590" y="5529233"/>
            <a:ext cx="2876819" cy="78008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図プレースホルダー 9"/>
          <p:cNvSpPr>
            <a:spLocks noGrp="1"/>
          </p:cNvSpPr>
          <p:nvPr>
            <p:ph type="pic" sz="quarter" idx="24" hasCustomPrompt="1"/>
          </p:nvPr>
        </p:nvSpPr>
        <p:spPr>
          <a:xfrm>
            <a:off x="6610828" y="3729033"/>
            <a:ext cx="2876819" cy="1800200"/>
          </a:xfrm>
          <a:prstGeom prst="rect">
            <a:avLst/>
          </a:prstGeom>
        </p:spPr>
        <p:txBody>
          <a:bodyPr/>
          <a:lstStyle>
            <a:lvl1pPr marL="0" marR="0" indent="0" algn="l" defTabSz="9577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6610828" y="5529233"/>
            <a:ext cx="2876819" cy="78008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8" name="タイトル 1"/>
          <p:cNvSpPr>
            <a:spLocks noGrp="1"/>
          </p:cNvSpPr>
          <p:nvPr>
            <p:ph type="title" hasCustomPrompt="1"/>
          </p:nvPr>
        </p:nvSpPr>
        <p:spPr>
          <a:xfrm>
            <a:off x="345213" y="128634"/>
            <a:ext cx="9069295" cy="750083"/>
          </a:xfrm>
        </p:spPr>
        <p:txBody>
          <a:bodyPr/>
          <a:lstStyle>
            <a:lvl1pPr>
              <a:defRPr spc="587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45776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 userDrawn="1"/>
        </p:nvSpPr>
        <p:spPr>
          <a:xfrm>
            <a:off x="393973" y="1939354"/>
            <a:ext cx="3852012" cy="3379856"/>
          </a:xfrm>
          <a:prstGeom prst="rect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 cmpd="thinThick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9" name="図プレースホルダー 8"/>
          <p:cNvSpPr>
            <a:spLocks noGrp="1"/>
          </p:cNvSpPr>
          <p:nvPr>
            <p:ph type="pic" sz="quarter" idx="12" hasCustomPrompt="1"/>
          </p:nvPr>
        </p:nvSpPr>
        <p:spPr>
          <a:xfrm>
            <a:off x="479517" y="2042584"/>
            <a:ext cx="3680924" cy="317339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45213" y="128634"/>
            <a:ext cx="9069295" cy="750083"/>
          </a:xfrm>
        </p:spPr>
        <p:txBody>
          <a:bodyPr/>
          <a:lstStyle>
            <a:lvl1pPr>
              <a:defRPr spc="587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11" name="ホームベース 10"/>
          <p:cNvSpPr/>
          <p:nvPr userDrawn="1"/>
        </p:nvSpPr>
        <p:spPr>
          <a:xfrm>
            <a:off x="4546863" y="1819530"/>
            <a:ext cx="259857" cy="239649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4806721" y="2075094"/>
            <a:ext cx="4778445" cy="69007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4806721" y="1688807"/>
            <a:ext cx="4778445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4" name="ホームベース 13"/>
          <p:cNvSpPr/>
          <p:nvPr userDrawn="1"/>
        </p:nvSpPr>
        <p:spPr>
          <a:xfrm>
            <a:off x="4546863" y="3144597"/>
            <a:ext cx="259857" cy="239649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4806721" y="3400160"/>
            <a:ext cx="4778445" cy="69007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4806721" y="3013874"/>
            <a:ext cx="4778445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ホームベース 16"/>
          <p:cNvSpPr/>
          <p:nvPr userDrawn="1"/>
        </p:nvSpPr>
        <p:spPr>
          <a:xfrm>
            <a:off x="4546862" y="4493584"/>
            <a:ext cx="259857" cy="239649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4806720" y="4749147"/>
            <a:ext cx="4778445" cy="69007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4806720" y="4362860"/>
            <a:ext cx="4778445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2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25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483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eric List - 6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515872" y="1478754"/>
            <a:ext cx="4192435" cy="375457"/>
          </a:xfrm>
          <a:prstGeom prst="rect">
            <a:avLst/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45213" y="128634"/>
            <a:ext cx="9069295" cy="750083"/>
          </a:xfrm>
        </p:spPr>
        <p:txBody>
          <a:bodyPr/>
          <a:lstStyle>
            <a:lvl1pPr>
              <a:defRPr spc="587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11" name="ホームベース 10"/>
          <p:cNvSpPr/>
          <p:nvPr userDrawn="1"/>
        </p:nvSpPr>
        <p:spPr>
          <a:xfrm>
            <a:off x="515872" y="1478754"/>
            <a:ext cx="487596" cy="375457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507695" y="1904242"/>
            <a:ext cx="4201506" cy="110974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1003468" y="1418777"/>
            <a:ext cx="3704838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564631" y="1418777"/>
            <a:ext cx="341318" cy="50457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1" name="正方形/長方形 20"/>
          <p:cNvSpPr/>
          <p:nvPr userDrawn="1"/>
        </p:nvSpPr>
        <p:spPr>
          <a:xfrm>
            <a:off x="515872" y="3097518"/>
            <a:ext cx="4192435" cy="375457"/>
          </a:xfrm>
          <a:prstGeom prst="rect">
            <a:avLst/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2" name="ホームベース 21"/>
          <p:cNvSpPr/>
          <p:nvPr userDrawn="1"/>
        </p:nvSpPr>
        <p:spPr>
          <a:xfrm>
            <a:off x="515872" y="3097518"/>
            <a:ext cx="487596" cy="375457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507695" y="3523006"/>
            <a:ext cx="4201506" cy="110974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1003468" y="3037541"/>
            <a:ext cx="3704838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564631" y="3037541"/>
            <a:ext cx="341318" cy="50457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6" name="正方形/長方形 25"/>
          <p:cNvSpPr/>
          <p:nvPr userDrawn="1"/>
        </p:nvSpPr>
        <p:spPr>
          <a:xfrm>
            <a:off x="515871" y="4714080"/>
            <a:ext cx="4192435" cy="375457"/>
          </a:xfrm>
          <a:prstGeom prst="rect">
            <a:avLst/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7" name="ホームベース 26"/>
          <p:cNvSpPr/>
          <p:nvPr userDrawn="1"/>
        </p:nvSpPr>
        <p:spPr>
          <a:xfrm>
            <a:off x="515871" y="4714080"/>
            <a:ext cx="487596" cy="375457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507695" y="5139568"/>
            <a:ext cx="4201506" cy="110974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1003468" y="4654103"/>
            <a:ext cx="3704838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0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564631" y="4654103"/>
            <a:ext cx="341318" cy="50457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46" name="正方形/長方形 45"/>
          <p:cNvSpPr/>
          <p:nvPr userDrawn="1"/>
        </p:nvSpPr>
        <p:spPr>
          <a:xfrm>
            <a:off x="5148038" y="1478754"/>
            <a:ext cx="4192435" cy="375457"/>
          </a:xfrm>
          <a:prstGeom prst="rect">
            <a:avLst/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47" name="ホームベース 46"/>
          <p:cNvSpPr/>
          <p:nvPr userDrawn="1"/>
        </p:nvSpPr>
        <p:spPr>
          <a:xfrm>
            <a:off x="5148039" y="1478754"/>
            <a:ext cx="487596" cy="375457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48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5139862" y="1904242"/>
            <a:ext cx="4201506" cy="110974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49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5635635" y="1418777"/>
            <a:ext cx="3704838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0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5196798" y="1418777"/>
            <a:ext cx="341318" cy="50457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51" name="正方形/長方形 50"/>
          <p:cNvSpPr/>
          <p:nvPr userDrawn="1"/>
        </p:nvSpPr>
        <p:spPr>
          <a:xfrm>
            <a:off x="5148038" y="3097518"/>
            <a:ext cx="4192435" cy="375457"/>
          </a:xfrm>
          <a:prstGeom prst="rect">
            <a:avLst/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52" name="ホームベース 51"/>
          <p:cNvSpPr/>
          <p:nvPr userDrawn="1"/>
        </p:nvSpPr>
        <p:spPr>
          <a:xfrm>
            <a:off x="5148039" y="3097518"/>
            <a:ext cx="487596" cy="375457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53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5139862" y="3523006"/>
            <a:ext cx="4201506" cy="110974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54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5635635" y="3037541"/>
            <a:ext cx="3704838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5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5196798" y="3037541"/>
            <a:ext cx="341318" cy="50457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56" name="正方形/長方形 55"/>
          <p:cNvSpPr/>
          <p:nvPr userDrawn="1"/>
        </p:nvSpPr>
        <p:spPr>
          <a:xfrm>
            <a:off x="5148038" y="4714080"/>
            <a:ext cx="4192435" cy="375457"/>
          </a:xfrm>
          <a:prstGeom prst="rect">
            <a:avLst/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57" name="ホームベース 56"/>
          <p:cNvSpPr/>
          <p:nvPr userDrawn="1"/>
        </p:nvSpPr>
        <p:spPr>
          <a:xfrm>
            <a:off x="5148038" y="4714080"/>
            <a:ext cx="487596" cy="375457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58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5139861" y="5139568"/>
            <a:ext cx="4201506" cy="110974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59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5635634" y="4654103"/>
            <a:ext cx="3704838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0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5196797" y="4654103"/>
            <a:ext cx="341318" cy="50457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3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37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9680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eric List - 3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515871" y="1478754"/>
            <a:ext cx="8741688" cy="375457"/>
          </a:xfrm>
          <a:prstGeom prst="rect">
            <a:avLst/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45213" y="128634"/>
            <a:ext cx="9069295" cy="750083"/>
          </a:xfrm>
        </p:spPr>
        <p:txBody>
          <a:bodyPr/>
          <a:lstStyle>
            <a:lvl1pPr>
              <a:defRPr spc="587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11" name="ホームベース 10"/>
          <p:cNvSpPr/>
          <p:nvPr userDrawn="1"/>
        </p:nvSpPr>
        <p:spPr>
          <a:xfrm>
            <a:off x="515872" y="1478754"/>
            <a:ext cx="487596" cy="375457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507695" y="1904242"/>
            <a:ext cx="8736154" cy="110974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1003468" y="1418777"/>
            <a:ext cx="8254092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564631" y="1418777"/>
            <a:ext cx="341318" cy="50457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1" name="正方形/長方形 20"/>
          <p:cNvSpPr/>
          <p:nvPr userDrawn="1"/>
        </p:nvSpPr>
        <p:spPr>
          <a:xfrm>
            <a:off x="515871" y="3097518"/>
            <a:ext cx="8741688" cy="375457"/>
          </a:xfrm>
          <a:prstGeom prst="rect">
            <a:avLst/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2" name="ホームベース 21"/>
          <p:cNvSpPr/>
          <p:nvPr userDrawn="1"/>
        </p:nvSpPr>
        <p:spPr>
          <a:xfrm>
            <a:off x="515872" y="3097518"/>
            <a:ext cx="487596" cy="375457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507695" y="3523006"/>
            <a:ext cx="8736154" cy="110974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1003468" y="3037541"/>
            <a:ext cx="8254092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564631" y="3037541"/>
            <a:ext cx="341318" cy="50457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26" name="正方形/長方形 25"/>
          <p:cNvSpPr/>
          <p:nvPr userDrawn="1"/>
        </p:nvSpPr>
        <p:spPr>
          <a:xfrm>
            <a:off x="515871" y="4714080"/>
            <a:ext cx="8741688" cy="375457"/>
          </a:xfrm>
          <a:prstGeom prst="rect">
            <a:avLst/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7" name="ホームベース 26"/>
          <p:cNvSpPr/>
          <p:nvPr userDrawn="1"/>
        </p:nvSpPr>
        <p:spPr>
          <a:xfrm>
            <a:off x="515871" y="4714080"/>
            <a:ext cx="487596" cy="375457"/>
          </a:xfrm>
          <a:prstGeom prst="homePlat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507694" y="5139568"/>
            <a:ext cx="8736154" cy="110974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1003467" y="4654103"/>
            <a:ext cx="8254092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0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564631" y="4654103"/>
            <a:ext cx="341318" cy="50457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1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32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33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8110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-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45213" y="128634"/>
            <a:ext cx="9069295" cy="750083"/>
          </a:xfrm>
        </p:spPr>
        <p:txBody>
          <a:bodyPr/>
          <a:lstStyle>
            <a:lvl1pPr>
              <a:defRPr spc="587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5" name="テキスト プレースホルダー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9178" y="1298763"/>
            <a:ext cx="3966092" cy="969200"/>
          </a:xfrm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23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3969" y="2498640"/>
            <a:ext cx="3971301" cy="3510647"/>
          </a:xfrm>
        </p:spPr>
        <p:txBody>
          <a:bodyPr anchor="t">
            <a:noAutofit/>
          </a:bodyPr>
          <a:lstStyle>
            <a:lvl1pPr marL="201145" indent="-232294" algn="l">
              <a:lnSpc>
                <a:spcPct val="120000"/>
              </a:lnSpc>
              <a:spcBef>
                <a:spcPts val="704"/>
              </a:spcBef>
              <a:buClr>
                <a:schemeClr val="accent1"/>
              </a:buClr>
              <a:buFont typeface="Wingdings" panose="05000000000000000000" pitchFamily="2" charset="2"/>
              <a:buChar char="u"/>
              <a:defRPr sz="1400">
                <a:solidFill>
                  <a:schemeClr val="tx2"/>
                </a:solidFill>
                <a:latin typeface="+mn-lt"/>
              </a:defRPr>
            </a:lvl1pPr>
            <a:lvl2pPr marL="464587" indent="-232294">
              <a:buClr>
                <a:schemeClr val="accent1"/>
              </a:buClr>
              <a:buFont typeface="Wingdings" panose="05000000000000000000" pitchFamily="2" charset="2"/>
              <a:buChar char="l"/>
              <a:defRPr sz="1200" baseline="0"/>
            </a:lvl2pPr>
            <a:lvl3pPr marL="633528" indent="-168941"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3pPr>
          </a:lstStyle>
          <a:p>
            <a:pPr lvl="0"/>
            <a:r>
              <a:rPr lang="en-US" altLang="ja-JP" dirty="0" smtClean="0"/>
              <a:t>Text Here</a:t>
            </a:r>
          </a:p>
          <a:p>
            <a:pPr lvl="1"/>
            <a:r>
              <a:rPr lang="en-US" dirty="0" smtClean="0"/>
              <a:t>Level 2</a:t>
            </a:r>
          </a:p>
          <a:p>
            <a:pPr lvl="2"/>
            <a:r>
              <a:rPr lang="en-US" dirty="0" smtClean="0"/>
              <a:t>Level 3</a:t>
            </a:r>
            <a:endParaRPr lang="en-US" dirty="0"/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611021" y="2428411"/>
            <a:ext cx="3974249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5280311" y="1298763"/>
            <a:ext cx="3966092" cy="969200"/>
          </a:xfrm>
        </p:spPr>
        <p:txBody>
          <a:bodyPr anchor="b">
            <a:noAutofit/>
          </a:bodyPr>
          <a:lstStyle>
            <a:lvl1pPr algn="ctr">
              <a:spcBef>
                <a:spcPts val="0"/>
              </a:spcBef>
              <a:defRPr sz="23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5275101" y="2498640"/>
            <a:ext cx="3971301" cy="3510647"/>
          </a:xfrm>
        </p:spPr>
        <p:txBody>
          <a:bodyPr anchor="t">
            <a:noAutofit/>
          </a:bodyPr>
          <a:lstStyle>
            <a:lvl1pPr marL="201145" indent="-232294" algn="l">
              <a:lnSpc>
                <a:spcPct val="120000"/>
              </a:lnSpc>
              <a:spcBef>
                <a:spcPts val="352"/>
              </a:spcBef>
              <a:buClr>
                <a:schemeClr val="accent1"/>
              </a:buClr>
              <a:buFont typeface="Wingdings" panose="05000000000000000000" pitchFamily="2" charset="2"/>
              <a:buChar char="u"/>
              <a:defRPr sz="1400">
                <a:solidFill>
                  <a:schemeClr val="tx2"/>
                </a:solidFill>
                <a:latin typeface="+mn-lt"/>
              </a:defRPr>
            </a:lvl1pPr>
            <a:lvl2pPr marL="464587" indent="-232294">
              <a:buClr>
                <a:schemeClr val="accent1"/>
              </a:buClr>
              <a:buFont typeface="Wingdings" panose="05000000000000000000" pitchFamily="2" charset="2"/>
              <a:buChar char="l"/>
              <a:defRPr sz="1200" baseline="0"/>
            </a:lvl2pPr>
            <a:lvl3pPr marL="633528" indent="-168941"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3pPr>
          </a:lstStyle>
          <a:p>
            <a:pPr lvl="0"/>
            <a:r>
              <a:rPr lang="en-US" altLang="ja-JP" dirty="0" smtClean="0"/>
              <a:t>Text Here</a:t>
            </a:r>
          </a:p>
          <a:p>
            <a:pPr lvl="1"/>
            <a:r>
              <a:rPr lang="en-US" dirty="0" smtClean="0"/>
              <a:t>Level 2</a:t>
            </a:r>
          </a:p>
          <a:p>
            <a:pPr lvl="2"/>
            <a:r>
              <a:rPr lang="en-US" dirty="0" smtClean="0"/>
              <a:t>Level 3</a:t>
            </a:r>
            <a:endParaRPr lang="en-US" dirty="0"/>
          </a:p>
        </p:txBody>
      </p:sp>
      <p:cxnSp>
        <p:nvCxnSpPr>
          <p:cNvPr id="14" name="直線コネクタ 13"/>
          <p:cNvCxnSpPr/>
          <p:nvPr userDrawn="1"/>
        </p:nvCxnSpPr>
        <p:spPr>
          <a:xfrm>
            <a:off x="5272153" y="2428411"/>
            <a:ext cx="3974249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15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16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0874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ic List - 6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45213" y="128634"/>
            <a:ext cx="9069295" cy="750083"/>
          </a:xfrm>
        </p:spPr>
        <p:txBody>
          <a:bodyPr/>
          <a:lstStyle>
            <a:lvl1pPr>
              <a:defRPr spc="587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857190" y="1904242"/>
            <a:ext cx="3852012" cy="110974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858084" y="1418777"/>
            <a:ext cx="3851117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857190" y="3523006"/>
            <a:ext cx="3852012" cy="110974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858084" y="3037541"/>
            <a:ext cx="3851117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857189" y="5139568"/>
            <a:ext cx="3852012" cy="110974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858084" y="4654103"/>
            <a:ext cx="3851117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8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5489356" y="1904242"/>
            <a:ext cx="3852012" cy="110974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49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5490251" y="1418777"/>
            <a:ext cx="3851117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3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5489356" y="3523006"/>
            <a:ext cx="3852012" cy="110974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54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5490251" y="3037541"/>
            <a:ext cx="3851117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8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5489355" y="5139568"/>
            <a:ext cx="3852012" cy="110974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59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5490250" y="4654103"/>
            <a:ext cx="3851117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5" name="図プレースホルダー 7"/>
          <p:cNvSpPr>
            <a:spLocks noGrp="1"/>
          </p:cNvSpPr>
          <p:nvPr>
            <p:ph type="pic" sz="quarter" idx="18" hasCustomPrompt="1"/>
          </p:nvPr>
        </p:nvSpPr>
        <p:spPr>
          <a:xfrm>
            <a:off x="515872" y="1418777"/>
            <a:ext cx="390077" cy="48005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6" name="図プレースホルダー 7"/>
          <p:cNvSpPr>
            <a:spLocks noGrp="1"/>
          </p:cNvSpPr>
          <p:nvPr>
            <p:ph type="pic" sz="quarter" idx="36" hasCustomPrompt="1"/>
          </p:nvPr>
        </p:nvSpPr>
        <p:spPr>
          <a:xfrm>
            <a:off x="515872" y="3038957"/>
            <a:ext cx="390077" cy="48005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7" name="図プレースホルダー 7"/>
          <p:cNvSpPr>
            <a:spLocks noGrp="1"/>
          </p:cNvSpPr>
          <p:nvPr>
            <p:ph type="pic" sz="quarter" idx="37" hasCustomPrompt="1"/>
          </p:nvPr>
        </p:nvSpPr>
        <p:spPr>
          <a:xfrm>
            <a:off x="515872" y="4659137"/>
            <a:ext cx="390077" cy="48005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8" name="図プレースホルダー 7"/>
          <p:cNvSpPr>
            <a:spLocks noGrp="1"/>
          </p:cNvSpPr>
          <p:nvPr>
            <p:ph type="pic" sz="quarter" idx="38" hasCustomPrompt="1"/>
          </p:nvPr>
        </p:nvSpPr>
        <p:spPr>
          <a:xfrm>
            <a:off x="5148038" y="1418777"/>
            <a:ext cx="390077" cy="48005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9" name="図プレースホルダー 7"/>
          <p:cNvSpPr>
            <a:spLocks noGrp="1"/>
          </p:cNvSpPr>
          <p:nvPr>
            <p:ph type="pic" sz="quarter" idx="39" hasCustomPrompt="1"/>
          </p:nvPr>
        </p:nvSpPr>
        <p:spPr>
          <a:xfrm>
            <a:off x="5148038" y="3038957"/>
            <a:ext cx="390077" cy="48005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40" name="図プレースホルダー 7"/>
          <p:cNvSpPr>
            <a:spLocks noGrp="1"/>
          </p:cNvSpPr>
          <p:nvPr>
            <p:ph type="pic" sz="quarter" idx="40" hasCustomPrompt="1"/>
          </p:nvPr>
        </p:nvSpPr>
        <p:spPr>
          <a:xfrm>
            <a:off x="5148038" y="4659137"/>
            <a:ext cx="390077" cy="48005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2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27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0316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ervic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 userDrawn="1"/>
        </p:nvSpPr>
        <p:spPr>
          <a:xfrm>
            <a:off x="0" y="1418777"/>
            <a:ext cx="9906000" cy="3510390"/>
          </a:xfrm>
          <a:prstGeom prst="rect">
            <a:avLst/>
          </a:prstGeom>
          <a:solidFill>
            <a:schemeClr val="accent1">
              <a:alpha val="1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45213" y="128634"/>
            <a:ext cx="9069295" cy="750083"/>
          </a:xfrm>
        </p:spPr>
        <p:txBody>
          <a:bodyPr/>
          <a:lstStyle>
            <a:lvl1pPr>
              <a:defRPr spc="587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7" name="図プレースホルダー 7"/>
          <p:cNvSpPr>
            <a:spLocks noGrp="1"/>
          </p:cNvSpPr>
          <p:nvPr>
            <p:ph type="pic" sz="quarter" idx="18" hasCustomPrompt="1"/>
          </p:nvPr>
        </p:nvSpPr>
        <p:spPr>
          <a:xfrm>
            <a:off x="1247266" y="1838823"/>
            <a:ext cx="731395" cy="900100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8" name="図プレースホルダー 7"/>
          <p:cNvSpPr>
            <a:spLocks noGrp="1"/>
          </p:cNvSpPr>
          <p:nvPr>
            <p:ph type="pic" sz="quarter" idx="19" hasCustomPrompt="1"/>
          </p:nvPr>
        </p:nvSpPr>
        <p:spPr>
          <a:xfrm>
            <a:off x="3473957" y="1838823"/>
            <a:ext cx="731395" cy="900100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9" name="図プレースホルダー 7"/>
          <p:cNvSpPr>
            <a:spLocks noGrp="1"/>
          </p:cNvSpPr>
          <p:nvPr>
            <p:ph type="pic" sz="quarter" idx="20" hasCustomPrompt="1"/>
          </p:nvPr>
        </p:nvSpPr>
        <p:spPr>
          <a:xfrm>
            <a:off x="5700648" y="1838823"/>
            <a:ext cx="731395" cy="900100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0" name="図プレースホルダー 7"/>
          <p:cNvSpPr>
            <a:spLocks noGrp="1"/>
          </p:cNvSpPr>
          <p:nvPr>
            <p:ph type="pic" sz="quarter" idx="21" hasCustomPrompt="1"/>
          </p:nvPr>
        </p:nvSpPr>
        <p:spPr>
          <a:xfrm>
            <a:off x="7927338" y="1838823"/>
            <a:ext cx="731395" cy="900100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1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515872" y="2845000"/>
            <a:ext cx="2121045" cy="48005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 spc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7220323" y="2845000"/>
            <a:ext cx="2121045" cy="48005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 spc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2750689" y="2845000"/>
            <a:ext cx="2121045" cy="48005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 spc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4985506" y="2845000"/>
            <a:ext cx="2121045" cy="48005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 spc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515872" y="3355057"/>
            <a:ext cx="2121045" cy="117013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7220323" y="3355057"/>
            <a:ext cx="2121045" cy="117013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4985506" y="3355057"/>
            <a:ext cx="2121045" cy="117013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2750689" y="3355057"/>
            <a:ext cx="2121045" cy="117013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593887" y="5229200"/>
            <a:ext cx="8698721" cy="84009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2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25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1916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000"/>
            </a:lvl1pPr>
            <a:lvl2pPr marL="444500" indent="-269875">
              <a:defRPr sz="2400"/>
            </a:lvl2pPr>
            <a:lvl3pPr marL="715963" indent="-271463">
              <a:defRPr sz="2000"/>
            </a:lvl3pPr>
            <a:lvl4pPr marL="1074738" indent="-358775">
              <a:defRPr sz="18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Espace réservé du pied de page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err="1" smtClean="0">
                <a:solidFill>
                  <a:srgbClr val="1F497D"/>
                </a:solidFill>
              </a:rPr>
              <a:t>LaRC</a:t>
            </a:r>
            <a:r>
              <a:rPr lang="en-US" dirty="0" smtClean="0">
                <a:solidFill>
                  <a:srgbClr val="1F497D"/>
                </a:solidFill>
              </a:rPr>
              <a:t>-CNES Progress Review 2 meeting March 15-17th 2016</a:t>
            </a:r>
            <a:endParaRPr lang="fr-FR" dirty="0">
              <a:solidFill>
                <a:srgbClr val="1F497D"/>
              </a:solidFill>
            </a:endParaRPr>
          </a:p>
        </p:txBody>
      </p:sp>
      <p:sp>
        <p:nvSpPr>
          <p:cNvPr id="19" name="Espace réservé du numéro de diapositive 18"/>
          <p:cNvSpPr>
            <a:spLocks noGrp="1"/>
          </p:cNvSpPr>
          <p:nvPr>
            <p:ph type="sldNum" sz="quarter" idx="12"/>
          </p:nvPr>
        </p:nvSpPr>
        <p:spPr>
          <a:xfrm>
            <a:off x="359472" y="6456218"/>
            <a:ext cx="444092" cy="282178"/>
          </a:xfrm>
        </p:spPr>
        <p:txBody>
          <a:bodyPr/>
          <a:lstStyle/>
          <a:p>
            <a:fld id="{588948E1-4D80-47FE-A497-FD5DF3C97D04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749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3"/>
          <p:cNvSpPr/>
          <p:nvPr userDrawn="1"/>
        </p:nvSpPr>
        <p:spPr>
          <a:xfrm>
            <a:off x="954709" y="1553922"/>
            <a:ext cx="3827632" cy="1124995"/>
          </a:xfrm>
          <a:prstGeom prst="roundRect">
            <a:avLst/>
          </a:prstGeom>
          <a:solidFill>
            <a:schemeClr val="accent1">
              <a:alpha val="1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45213" y="128634"/>
            <a:ext cx="9069295" cy="750083"/>
          </a:xfrm>
        </p:spPr>
        <p:txBody>
          <a:bodyPr/>
          <a:lstStyle>
            <a:lvl1pPr>
              <a:defRPr spc="587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7" name="円/楕円 6"/>
          <p:cNvSpPr/>
          <p:nvPr userDrawn="1"/>
        </p:nvSpPr>
        <p:spPr>
          <a:xfrm>
            <a:off x="442732" y="1268760"/>
            <a:ext cx="828914" cy="1020113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547566" y="1403776"/>
            <a:ext cx="619248" cy="75008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2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1447608" y="1988840"/>
            <a:ext cx="3047478" cy="600066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3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1447608" y="1553923"/>
            <a:ext cx="3047478" cy="480053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4" name="角丸四角形 33"/>
          <p:cNvSpPr/>
          <p:nvPr userDrawn="1"/>
        </p:nvSpPr>
        <p:spPr>
          <a:xfrm>
            <a:off x="954709" y="3190148"/>
            <a:ext cx="3827632" cy="1124995"/>
          </a:xfrm>
          <a:prstGeom prst="roundRect">
            <a:avLst/>
          </a:prstGeom>
          <a:solidFill>
            <a:schemeClr val="accent1">
              <a:alpha val="1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5" name="円/楕円 34"/>
          <p:cNvSpPr/>
          <p:nvPr userDrawn="1"/>
        </p:nvSpPr>
        <p:spPr>
          <a:xfrm>
            <a:off x="442732" y="2904986"/>
            <a:ext cx="828914" cy="1020113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6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547566" y="3040002"/>
            <a:ext cx="619248" cy="75008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7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1447608" y="3625066"/>
            <a:ext cx="3047478" cy="600066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8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1447608" y="3190149"/>
            <a:ext cx="3047478" cy="480053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1" name="角丸四角形 40"/>
          <p:cNvSpPr/>
          <p:nvPr userDrawn="1"/>
        </p:nvSpPr>
        <p:spPr>
          <a:xfrm>
            <a:off x="954709" y="4824285"/>
            <a:ext cx="3827632" cy="1124995"/>
          </a:xfrm>
          <a:prstGeom prst="roundRect">
            <a:avLst/>
          </a:prstGeom>
          <a:solidFill>
            <a:schemeClr val="accent1">
              <a:alpha val="1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42" name="円/楕円 41"/>
          <p:cNvSpPr/>
          <p:nvPr userDrawn="1"/>
        </p:nvSpPr>
        <p:spPr>
          <a:xfrm>
            <a:off x="442732" y="4539124"/>
            <a:ext cx="828914" cy="1020113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43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547566" y="4674139"/>
            <a:ext cx="619248" cy="75008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4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47608" y="5259204"/>
            <a:ext cx="3047478" cy="600066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5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47608" y="4824286"/>
            <a:ext cx="3047478" cy="480053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6" name="角丸四角形 45"/>
          <p:cNvSpPr/>
          <p:nvPr userDrawn="1"/>
        </p:nvSpPr>
        <p:spPr>
          <a:xfrm>
            <a:off x="5586876" y="1553922"/>
            <a:ext cx="3827632" cy="1124995"/>
          </a:xfrm>
          <a:prstGeom prst="roundRect">
            <a:avLst/>
          </a:prstGeom>
          <a:solidFill>
            <a:schemeClr val="accent1">
              <a:alpha val="1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47" name="円/楕円 46"/>
          <p:cNvSpPr/>
          <p:nvPr userDrawn="1"/>
        </p:nvSpPr>
        <p:spPr>
          <a:xfrm>
            <a:off x="5074899" y="1268760"/>
            <a:ext cx="828914" cy="1020113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48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5179732" y="1403776"/>
            <a:ext cx="619248" cy="75008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9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6079775" y="1988840"/>
            <a:ext cx="3047478" cy="600066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0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6079775" y="1553923"/>
            <a:ext cx="3047478" cy="480053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1" name="角丸四角形 50"/>
          <p:cNvSpPr/>
          <p:nvPr userDrawn="1"/>
        </p:nvSpPr>
        <p:spPr>
          <a:xfrm>
            <a:off x="5586876" y="3190148"/>
            <a:ext cx="3827632" cy="1124995"/>
          </a:xfrm>
          <a:prstGeom prst="roundRect">
            <a:avLst/>
          </a:prstGeom>
          <a:solidFill>
            <a:schemeClr val="accent1">
              <a:alpha val="1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52" name="円/楕円 51"/>
          <p:cNvSpPr/>
          <p:nvPr userDrawn="1"/>
        </p:nvSpPr>
        <p:spPr>
          <a:xfrm>
            <a:off x="5074899" y="2904986"/>
            <a:ext cx="828914" cy="1020113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53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5179732" y="3040002"/>
            <a:ext cx="619248" cy="75008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4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6079775" y="3625066"/>
            <a:ext cx="3047478" cy="600066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5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6079775" y="3190149"/>
            <a:ext cx="3047478" cy="480053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6" name="角丸四角形 55"/>
          <p:cNvSpPr/>
          <p:nvPr userDrawn="1"/>
        </p:nvSpPr>
        <p:spPr>
          <a:xfrm>
            <a:off x="5586876" y="4824285"/>
            <a:ext cx="3827632" cy="1124995"/>
          </a:xfrm>
          <a:prstGeom prst="roundRect">
            <a:avLst/>
          </a:prstGeom>
          <a:solidFill>
            <a:schemeClr val="accent1">
              <a:alpha val="1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57" name="円/楕円 56"/>
          <p:cNvSpPr/>
          <p:nvPr userDrawn="1"/>
        </p:nvSpPr>
        <p:spPr>
          <a:xfrm>
            <a:off x="5074899" y="4539124"/>
            <a:ext cx="828914" cy="1020113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58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5179732" y="4674139"/>
            <a:ext cx="619248" cy="75008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9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6079775" y="5259204"/>
            <a:ext cx="3047478" cy="600066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0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6079775" y="4824286"/>
            <a:ext cx="3047478" cy="480053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9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40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61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0072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45213" y="128634"/>
            <a:ext cx="9069295" cy="750083"/>
          </a:xfrm>
        </p:spPr>
        <p:txBody>
          <a:bodyPr/>
          <a:lstStyle>
            <a:lvl1pPr>
              <a:defRPr spc="587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531718" y="2168860"/>
            <a:ext cx="1398184" cy="825093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" name="正方形/長方形 8"/>
          <p:cNvSpPr/>
          <p:nvPr userDrawn="1"/>
        </p:nvSpPr>
        <p:spPr>
          <a:xfrm>
            <a:off x="0" y="3368994"/>
            <a:ext cx="9906000" cy="90010"/>
          </a:xfrm>
          <a:prstGeom prst="rect">
            <a:avLst/>
          </a:prstGeom>
          <a:solidFill>
            <a:schemeClr val="accent1">
              <a:alpha val="2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0" name="円/楕円 9"/>
          <p:cNvSpPr/>
          <p:nvPr userDrawn="1"/>
        </p:nvSpPr>
        <p:spPr>
          <a:xfrm>
            <a:off x="1003468" y="3068960"/>
            <a:ext cx="560736" cy="690077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1" name="円/楕円 10"/>
          <p:cNvSpPr/>
          <p:nvPr userDrawn="1"/>
        </p:nvSpPr>
        <p:spPr>
          <a:xfrm>
            <a:off x="2456506" y="3068960"/>
            <a:ext cx="560736" cy="690077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2" name="円/楕円 11"/>
          <p:cNvSpPr/>
          <p:nvPr userDrawn="1"/>
        </p:nvSpPr>
        <p:spPr>
          <a:xfrm>
            <a:off x="3909544" y="3059678"/>
            <a:ext cx="560736" cy="690077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3" name="円/楕円 12"/>
          <p:cNvSpPr/>
          <p:nvPr userDrawn="1"/>
        </p:nvSpPr>
        <p:spPr>
          <a:xfrm>
            <a:off x="5362581" y="3068960"/>
            <a:ext cx="560736" cy="690077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4" name="円/楕円 13"/>
          <p:cNvSpPr/>
          <p:nvPr userDrawn="1"/>
        </p:nvSpPr>
        <p:spPr>
          <a:xfrm>
            <a:off x="6815619" y="3068960"/>
            <a:ext cx="560736" cy="690077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5" name="円/楕円 14"/>
          <p:cNvSpPr/>
          <p:nvPr userDrawn="1"/>
        </p:nvSpPr>
        <p:spPr>
          <a:xfrm>
            <a:off x="8268656" y="3068960"/>
            <a:ext cx="560736" cy="690077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2" name="図プレースホルダー 7"/>
          <p:cNvSpPr>
            <a:spLocks noGrp="1"/>
          </p:cNvSpPr>
          <p:nvPr>
            <p:ph type="pic" sz="quarter" idx="16" hasCustomPrompt="1"/>
          </p:nvPr>
        </p:nvSpPr>
        <p:spPr>
          <a:xfrm>
            <a:off x="1116957" y="3208626"/>
            <a:ext cx="333757" cy="4107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3" name="図プレースホルダー 7"/>
          <p:cNvSpPr>
            <a:spLocks noGrp="1"/>
          </p:cNvSpPr>
          <p:nvPr>
            <p:ph type="pic" sz="quarter" idx="17" hasCustomPrompt="1"/>
          </p:nvPr>
        </p:nvSpPr>
        <p:spPr>
          <a:xfrm>
            <a:off x="2569995" y="3208626"/>
            <a:ext cx="333757" cy="4107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4" name="図プレースホルダー 7"/>
          <p:cNvSpPr>
            <a:spLocks noGrp="1"/>
          </p:cNvSpPr>
          <p:nvPr>
            <p:ph type="pic" sz="quarter" idx="18" hasCustomPrompt="1"/>
          </p:nvPr>
        </p:nvSpPr>
        <p:spPr>
          <a:xfrm>
            <a:off x="4023032" y="3199345"/>
            <a:ext cx="333757" cy="4107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5" name="図プレースホルダー 7"/>
          <p:cNvSpPr>
            <a:spLocks noGrp="1"/>
          </p:cNvSpPr>
          <p:nvPr>
            <p:ph type="pic" sz="quarter" idx="19" hasCustomPrompt="1"/>
          </p:nvPr>
        </p:nvSpPr>
        <p:spPr>
          <a:xfrm>
            <a:off x="5476070" y="3208626"/>
            <a:ext cx="333757" cy="4107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6" name="図プレースホルダー 7"/>
          <p:cNvSpPr>
            <a:spLocks noGrp="1"/>
          </p:cNvSpPr>
          <p:nvPr>
            <p:ph type="pic" sz="quarter" idx="20" hasCustomPrompt="1"/>
          </p:nvPr>
        </p:nvSpPr>
        <p:spPr>
          <a:xfrm>
            <a:off x="6929107" y="3208626"/>
            <a:ext cx="333757" cy="4107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7" name="図プレースホルダー 7"/>
          <p:cNvSpPr>
            <a:spLocks noGrp="1"/>
          </p:cNvSpPr>
          <p:nvPr>
            <p:ph type="pic" sz="quarter" idx="21" hasCustomPrompt="1"/>
          </p:nvPr>
        </p:nvSpPr>
        <p:spPr>
          <a:xfrm>
            <a:off x="8382145" y="3208626"/>
            <a:ext cx="333757" cy="4107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6389702" y="2168860"/>
            <a:ext cx="1398184" cy="825093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1996214" y="2168860"/>
            <a:ext cx="1398184" cy="825093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0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4925206" y="2168860"/>
            <a:ext cx="1398184" cy="825093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1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3460710" y="2168860"/>
            <a:ext cx="1398184" cy="825093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2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7854199" y="2168860"/>
            <a:ext cx="1398184" cy="825093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3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564631" y="3924054"/>
            <a:ext cx="1398184" cy="2115236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4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6405548" y="3924054"/>
            <a:ext cx="1398184" cy="2115236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5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2029127" y="3924054"/>
            <a:ext cx="1398184" cy="2115236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6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4944466" y="3924054"/>
            <a:ext cx="1398184" cy="2115236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7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3493623" y="3924054"/>
            <a:ext cx="1398184" cy="2115236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8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7870045" y="3924054"/>
            <a:ext cx="1398184" cy="2115236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4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47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2360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45213" y="128634"/>
            <a:ext cx="9069295" cy="750083"/>
          </a:xfrm>
        </p:spPr>
        <p:txBody>
          <a:bodyPr/>
          <a:lstStyle>
            <a:lvl1pPr>
              <a:defRPr spc="587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564632" y="1058737"/>
            <a:ext cx="1779727" cy="430527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" name="正方形/長方形 8"/>
          <p:cNvSpPr/>
          <p:nvPr userDrawn="1"/>
        </p:nvSpPr>
        <p:spPr>
          <a:xfrm>
            <a:off x="-1" y="1868827"/>
            <a:ext cx="9902103" cy="3266219"/>
          </a:xfrm>
          <a:custGeom>
            <a:avLst/>
            <a:gdLst/>
            <a:ahLst/>
            <a:cxnLst/>
            <a:rect l="l" t="t" r="r" b="b"/>
            <a:pathLst>
              <a:path w="18279220" h="4899329">
                <a:moveTo>
                  <a:pt x="5814596" y="4758098"/>
                </a:moveTo>
                <a:lnTo>
                  <a:pt x="18279220" y="4758098"/>
                </a:lnTo>
                <a:lnTo>
                  <a:pt x="18279220" y="4899329"/>
                </a:lnTo>
                <a:lnTo>
                  <a:pt x="5814596" y="4899329"/>
                </a:lnTo>
                <a:close/>
                <a:moveTo>
                  <a:pt x="12878622" y="0"/>
                </a:moveTo>
                <a:cubicBezTo>
                  <a:pt x="13571433" y="0"/>
                  <a:pt x="14134305" y="559284"/>
                  <a:pt x="14138736" y="1252080"/>
                </a:cubicBezTo>
                <a:cubicBezTo>
                  <a:pt x="14143162" y="1944076"/>
                  <a:pt x="13588778" y="2510006"/>
                  <a:pt x="12897140" y="2520026"/>
                </a:cubicBezTo>
                <a:lnTo>
                  <a:pt x="12897140" y="2520280"/>
                </a:lnTo>
                <a:lnTo>
                  <a:pt x="5798523" y="2520280"/>
                </a:lnTo>
                <a:lnTo>
                  <a:pt x="5798551" y="2522469"/>
                </a:lnTo>
                <a:cubicBezTo>
                  <a:pt x="5184591" y="2530323"/>
                  <a:pt x="4692121" y="3032335"/>
                  <a:pt x="4696048" y="3646333"/>
                </a:cubicBezTo>
                <a:cubicBezTo>
                  <a:pt x="4699975" y="4260331"/>
                  <a:pt x="5198827" y="4756002"/>
                  <a:pt x="5812837" y="4756002"/>
                </a:cubicBezTo>
                <a:lnTo>
                  <a:pt x="5812837" y="4899329"/>
                </a:lnTo>
                <a:cubicBezTo>
                  <a:pt x="5120026" y="4899329"/>
                  <a:pt x="4557154" y="4340045"/>
                  <a:pt x="4552723" y="3647249"/>
                </a:cubicBezTo>
                <a:cubicBezTo>
                  <a:pt x="4548296" y="2955081"/>
                  <a:pt x="5102957" y="2389041"/>
                  <a:pt x="5794836" y="2379271"/>
                </a:cubicBezTo>
                <a:lnTo>
                  <a:pt x="5794836" y="2379049"/>
                </a:lnTo>
                <a:lnTo>
                  <a:pt x="12892936" y="2379049"/>
                </a:lnTo>
                <a:lnTo>
                  <a:pt x="12892908" y="2376860"/>
                </a:lnTo>
                <a:cubicBezTo>
                  <a:pt x="13506868" y="2369006"/>
                  <a:pt x="13999338" y="1866994"/>
                  <a:pt x="13995411" y="1252996"/>
                </a:cubicBezTo>
                <a:cubicBezTo>
                  <a:pt x="13991484" y="638998"/>
                  <a:pt x="13492632" y="143327"/>
                  <a:pt x="12878622" y="143327"/>
                </a:cubicBezTo>
                <a:close/>
                <a:moveTo>
                  <a:pt x="0" y="0"/>
                </a:moveTo>
                <a:lnTo>
                  <a:pt x="12878621" y="0"/>
                </a:lnTo>
                <a:lnTo>
                  <a:pt x="12878621" y="135015"/>
                </a:lnTo>
                <a:lnTo>
                  <a:pt x="0" y="135015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0" name="円/楕円 9"/>
          <p:cNvSpPr/>
          <p:nvPr userDrawn="1"/>
        </p:nvSpPr>
        <p:spPr>
          <a:xfrm>
            <a:off x="1174127" y="1564271"/>
            <a:ext cx="560736" cy="690077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2" name="図プレースホルダー 7"/>
          <p:cNvSpPr>
            <a:spLocks noGrp="1"/>
          </p:cNvSpPr>
          <p:nvPr>
            <p:ph type="pic" sz="quarter" idx="16" hasCustomPrompt="1"/>
          </p:nvPr>
        </p:nvSpPr>
        <p:spPr>
          <a:xfrm>
            <a:off x="1287616" y="1703937"/>
            <a:ext cx="333757" cy="4107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3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564631" y="2344736"/>
            <a:ext cx="1779727" cy="904244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3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2563777" y="1058737"/>
            <a:ext cx="1779727" cy="430527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4" name="円/楕円 43"/>
          <p:cNvSpPr/>
          <p:nvPr userDrawn="1"/>
        </p:nvSpPr>
        <p:spPr>
          <a:xfrm>
            <a:off x="3173273" y="1564271"/>
            <a:ext cx="560736" cy="690077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45" name="図プレースホルダー 7"/>
          <p:cNvSpPr>
            <a:spLocks noGrp="1"/>
          </p:cNvSpPr>
          <p:nvPr>
            <p:ph type="pic" sz="quarter" idx="29" hasCustomPrompt="1"/>
          </p:nvPr>
        </p:nvSpPr>
        <p:spPr>
          <a:xfrm>
            <a:off x="3286762" y="1703937"/>
            <a:ext cx="333757" cy="4107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46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2563777" y="2344736"/>
            <a:ext cx="1779727" cy="904244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7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4587303" y="1058737"/>
            <a:ext cx="1779727" cy="430527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8" name="円/楕円 47"/>
          <p:cNvSpPr/>
          <p:nvPr userDrawn="1"/>
        </p:nvSpPr>
        <p:spPr>
          <a:xfrm>
            <a:off x="5196798" y="1564271"/>
            <a:ext cx="560736" cy="690077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49" name="図プレースホルダー 7"/>
          <p:cNvSpPr>
            <a:spLocks noGrp="1"/>
          </p:cNvSpPr>
          <p:nvPr>
            <p:ph type="pic" sz="quarter" idx="32" hasCustomPrompt="1"/>
          </p:nvPr>
        </p:nvSpPr>
        <p:spPr>
          <a:xfrm>
            <a:off x="5310287" y="1703937"/>
            <a:ext cx="333757" cy="4107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50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4587302" y="2344736"/>
            <a:ext cx="1779727" cy="904244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1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3587730" y="4179083"/>
            <a:ext cx="1779727" cy="445400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2" name="円/楕円 51"/>
          <p:cNvSpPr/>
          <p:nvPr userDrawn="1"/>
        </p:nvSpPr>
        <p:spPr>
          <a:xfrm>
            <a:off x="4197226" y="4699490"/>
            <a:ext cx="560736" cy="690077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53" name="図プレースホルダー 7"/>
          <p:cNvSpPr>
            <a:spLocks noGrp="1"/>
          </p:cNvSpPr>
          <p:nvPr>
            <p:ph type="pic" sz="quarter" idx="35" hasCustomPrompt="1"/>
          </p:nvPr>
        </p:nvSpPr>
        <p:spPr>
          <a:xfrm>
            <a:off x="4310715" y="4839157"/>
            <a:ext cx="333757" cy="4107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54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3587730" y="5479955"/>
            <a:ext cx="1779727" cy="904244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5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5586876" y="4179083"/>
            <a:ext cx="1779727" cy="445400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6" name="円/楕円 55"/>
          <p:cNvSpPr/>
          <p:nvPr userDrawn="1"/>
        </p:nvSpPr>
        <p:spPr>
          <a:xfrm>
            <a:off x="6196372" y="4699490"/>
            <a:ext cx="560736" cy="690077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57" name="図プレースホルダー 7"/>
          <p:cNvSpPr>
            <a:spLocks noGrp="1"/>
          </p:cNvSpPr>
          <p:nvPr>
            <p:ph type="pic" sz="quarter" idx="38" hasCustomPrompt="1"/>
          </p:nvPr>
        </p:nvSpPr>
        <p:spPr>
          <a:xfrm>
            <a:off x="6309860" y="4839157"/>
            <a:ext cx="333757" cy="4107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58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5586875" y="5479955"/>
            <a:ext cx="1779727" cy="904244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9" name="テキスト プレースホルダー 11"/>
          <p:cNvSpPr>
            <a:spLocks noGrp="1"/>
          </p:cNvSpPr>
          <p:nvPr>
            <p:ph type="body" sz="quarter" idx="40" hasCustomPrompt="1"/>
          </p:nvPr>
        </p:nvSpPr>
        <p:spPr>
          <a:xfrm>
            <a:off x="7610401" y="4179083"/>
            <a:ext cx="1779727" cy="445400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0" name="円/楕円 59"/>
          <p:cNvSpPr/>
          <p:nvPr userDrawn="1"/>
        </p:nvSpPr>
        <p:spPr>
          <a:xfrm>
            <a:off x="8219897" y="4699490"/>
            <a:ext cx="560736" cy="690077"/>
          </a:xfrm>
          <a:prstGeom prst="ellipse">
            <a:avLst/>
          </a:prstGeom>
          <a:solidFill>
            <a:schemeClr val="accent1"/>
          </a:solidFill>
          <a:ln w="98425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61" name="図プレースホルダー 7"/>
          <p:cNvSpPr>
            <a:spLocks noGrp="1"/>
          </p:cNvSpPr>
          <p:nvPr>
            <p:ph type="pic" sz="quarter" idx="41" hasCustomPrompt="1"/>
          </p:nvPr>
        </p:nvSpPr>
        <p:spPr>
          <a:xfrm>
            <a:off x="8333386" y="4839157"/>
            <a:ext cx="333757" cy="4107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62" name="テキスト プレースホルダー 11"/>
          <p:cNvSpPr>
            <a:spLocks noGrp="1"/>
          </p:cNvSpPr>
          <p:nvPr>
            <p:ph type="body" sz="quarter" idx="42" hasCustomPrompt="1"/>
          </p:nvPr>
        </p:nvSpPr>
        <p:spPr>
          <a:xfrm>
            <a:off x="7610401" y="5479955"/>
            <a:ext cx="1779727" cy="904244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0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31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32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671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WO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 userDrawn="1"/>
        </p:nvSpPr>
        <p:spPr>
          <a:xfrm>
            <a:off x="5871089" y="3728341"/>
            <a:ext cx="4034912" cy="21002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6" name="正方形/長方形 5"/>
          <p:cNvSpPr/>
          <p:nvPr userDrawn="1"/>
        </p:nvSpPr>
        <p:spPr>
          <a:xfrm>
            <a:off x="0" y="3721847"/>
            <a:ext cx="4034912" cy="21002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7" name="正方形/長方形 6"/>
          <p:cNvSpPr/>
          <p:nvPr userDrawn="1"/>
        </p:nvSpPr>
        <p:spPr>
          <a:xfrm>
            <a:off x="5871089" y="1456049"/>
            <a:ext cx="4034912" cy="21002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0" y="1456049"/>
            <a:ext cx="4034912" cy="21002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grpSp>
        <p:nvGrpSpPr>
          <p:cNvPr id="9" name="グループ化 8"/>
          <p:cNvGrpSpPr/>
          <p:nvPr userDrawn="1"/>
        </p:nvGrpSpPr>
        <p:grpSpPr>
          <a:xfrm>
            <a:off x="3176341" y="3721848"/>
            <a:ext cx="1711864" cy="2100233"/>
            <a:chOff x="6037861" y="5413530"/>
            <a:chExt cx="2889225" cy="2880320"/>
          </a:xfrm>
        </p:grpSpPr>
        <p:sp>
          <p:nvSpPr>
            <p:cNvPr id="10" name="涙形 9"/>
            <p:cNvSpPr/>
            <p:nvPr userDrawn="1"/>
          </p:nvSpPr>
          <p:spPr>
            <a:xfrm>
              <a:off x="6037861" y="5413530"/>
              <a:ext cx="2880320" cy="2880320"/>
            </a:xfrm>
            <a:prstGeom prst="teardrop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11" name="涙形 10"/>
            <p:cNvSpPr/>
            <p:nvPr userDrawn="1"/>
          </p:nvSpPr>
          <p:spPr>
            <a:xfrm>
              <a:off x="6046766" y="5413530"/>
              <a:ext cx="2880320" cy="2880320"/>
            </a:xfrm>
            <a:prstGeom prst="teardrop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12" name="涙形 11"/>
            <p:cNvSpPr/>
            <p:nvPr userDrawn="1"/>
          </p:nvSpPr>
          <p:spPr>
            <a:xfrm>
              <a:off x="6037861" y="5413530"/>
              <a:ext cx="2880320" cy="2880320"/>
            </a:xfrm>
            <a:prstGeom prst="teardrop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13" name="涙形 12"/>
            <p:cNvSpPr/>
            <p:nvPr userDrawn="1"/>
          </p:nvSpPr>
          <p:spPr>
            <a:xfrm>
              <a:off x="6172876" y="5548545"/>
              <a:ext cx="2610290" cy="2610290"/>
            </a:xfrm>
            <a:prstGeom prst="teardrop">
              <a:avLst/>
            </a:prstGeom>
            <a:solidFill>
              <a:schemeClr val="bg1">
                <a:lumMod val="95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</p:grpSp>
      <p:grpSp>
        <p:nvGrpSpPr>
          <p:cNvPr id="14" name="グループ化 13"/>
          <p:cNvGrpSpPr/>
          <p:nvPr userDrawn="1"/>
        </p:nvGrpSpPr>
        <p:grpSpPr>
          <a:xfrm rot="5400000">
            <a:off x="2981548" y="1656118"/>
            <a:ext cx="2106727" cy="1706588"/>
            <a:chOff x="6037861" y="5413530"/>
            <a:chExt cx="2889225" cy="2880320"/>
          </a:xfrm>
        </p:grpSpPr>
        <p:sp>
          <p:nvSpPr>
            <p:cNvPr id="15" name="涙形 14"/>
            <p:cNvSpPr/>
            <p:nvPr userDrawn="1"/>
          </p:nvSpPr>
          <p:spPr>
            <a:xfrm>
              <a:off x="6037861" y="5413530"/>
              <a:ext cx="2880320" cy="2880320"/>
            </a:xfrm>
            <a:prstGeom prst="teardrop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16" name="涙形 15"/>
            <p:cNvSpPr/>
            <p:nvPr userDrawn="1"/>
          </p:nvSpPr>
          <p:spPr>
            <a:xfrm>
              <a:off x="6046766" y="5413530"/>
              <a:ext cx="2880320" cy="2880320"/>
            </a:xfrm>
            <a:prstGeom prst="teardrop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17" name="涙形 16"/>
            <p:cNvSpPr/>
            <p:nvPr userDrawn="1"/>
          </p:nvSpPr>
          <p:spPr>
            <a:xfrm>
              <a:off x="6037861" y="5413530"/>
              <a:ext cx="2880320" cy="2880320"/>
            </a:xfrm>
            <a:prstGeom prst="teardrop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18" name="涙形 17"/>
            <p:cNvSpPr/>
            <p:nvPr userDrawn="1"/>
          </p:nvSpPr>
          <p:spPr>
            <a:xfrm>
              <a:off x="6172876" y="5548545"/>
              <a:ext cx="2610290" cy="2610290"/>
            </a:xfrm>
            <a:prstGeom prst="teardrop">
              <a:avLst/>
            </a:prstGeom>
            <a:solidFill>
              <a:schemeClr val="bg1">
                <a:lumMod val="95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</p:grpSp>
      <p:grpSp>
        <p:nvGrpSpPr>
          <p:cNvPr id="19" name="グループ化 18"/>
          <p:cNvGrpSpPr/>
          <p:nvPr userDrawn="1"/>
        </p:nvGrpSpPr>
        <p:grpSpPr>
          <a:xfrm rot="10800000">
            <a:off x="5026139" y="1462542"/>
            <a:ext cx="1711864" cy="2100233"/>
            <a:chOff x="6037861" y="5413530"/>
            <a:chExt cx="2889225" cy="2880320"/>
          </a:xfrm>
        </p:grpSpPr>
        <p:sp>
          <p:nvSpPr>
            <p:cNvPr id="20" name="涙形 19"/>
            <p:cNvSpPr/>
            <p:nvPr userDrawn="1"/>
          </p:nvSpPr>
          <p:spPr>
            <a:xfrm>
              <a:off x="6037861" y="5413530"/>
              <a:ext cx="2880320" cy="2880320"/>
            </a:xfrm>
            <a:prstGeom prst="teardrop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21" name="涙形 20"/>
            <p:cNvSpPr/>
            <p:nvPr userDrawn="1"/>
          </p:nvSpPr>
          <p:spPr>
            <a:xfrm>
              <a:off x="6046766" y="5413530"/>
              <a:ext cx="2880320" cy="2880320"/>
            </a:xfrm>
            <a:prstGeom prst="teardrop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22" name="涙形 21"/>
            <p:cNvSpPr/>
            <p:nvPr userDrawn="1"/>
          </p:nvSpPr>
          <p:spPr>
            <a:xfrm>
              <a:off x="6037861" y="5413530"/>
              <a:ext cx="2880320" cy="2880320"/>
            </a:xfrm>
            <a:prstGeom prst="teardrop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23" name="涙形 22"/>
            <p:cNvSpPr/>
            <p:nvPr userDrawn="1"/>
          </p:nvSpPr>
          <p:spPr>
            <a:xfrm>
              <a:off x="6172876" y="5548545"/>
              <a:ext cx="2610290" cy="2610290"/>
            </a:xfrm>
            <a:prstGeom prst="teardrop">
              <a:avLst/>
            </a:prstGeom>
            <a:solidFill>
              <a:schemeClr val="bg1">
                <a:lumMod val="95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グループ化 23"/>
          <p:cNvGrpSpPr/>
          <p:nvPr userDrawn="1"/>
        </p:nvGrpSpPr>
        <p:grpSpPr>
          <a:xfrm rot="16200000">
            <a:off x="4826070" y="3921917"/>
            <a:ext cx="2106727" cy="1706588"/>
            <a:chOff x="6037861" y="5413530"/>
            <a:chExt cx="2889225" cy="2880320"/>
          </a:xfrm>
        </p:grpSpPr>
        <p:sp>
          <p:nvSpPr>
            <p:cNvPr id="25" name="涙形 24"/>
            <p:cNvSpPr/>
            <p:nvPr userDrawn="1"/>
          </p:nvSpPr>
          <p:spPr>
            <a:xfrm>
              <a:off x="6037861" y="5413530"/>
              <a:ext cx="2880320" cy="2880320"/>
            </a:xfrm>
            <a:prstGeom prst="teardrop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26" name="涙形 25"/>
            <p:cNvSpPr/>
            <p:nvPr userDrawn="1"/>
          </p:nvSpPr>
          <p:spPr>
            <a:xfrm>
              <a:off x="6046766" y="5413530"/>
              <a:ext cx="2880320" cy="2880320"/>
            </a:xfrm>
            <a:prstGeom prst="teardrop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27" name="涙形 26"/>
            <p:cNvSpPr/>
            <p:nvPr userDrawn="1"/>
          </p:nvSpPr>
          <p:spPr>
            <a:xfrm>
              <a:off x="6037861" y="5413530"/>
              <a:ext cx="2880320" cy="2880320"/>
            </a:xfrm>
            <a:prstGeom prst="teardrop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28" name="涙形 27"/>
            <p:cNvSpPr/>
            <p:nvPr userDrawn="1"/>
          </p:nvSpPr>
          <p:spPr>
            <a:xfrm>
              <a:off x="6172876" y="5548545"/>
              <a:ext cx="2610290" cy="2610290"/>
            </a:xfrm>
            <a:prstGeom prst="teardrop">
              <a:avLst/>
            </a:prstGeom>
            <a:solidFill>
              <a:schemeClr val="bg1">
                <a:lumMod val="95000"/>
              </a:schemeClr>
            </a:solidFill>
            <a:ln w="1270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</p:grpSp>
      <p:sp>
        <p:nvSpPr>
          <p:cNvPr id="29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3392691" y="2711041"/>
            <a:ext cx="1297132" cy="507935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4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0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3392691" y="1808820"/>
            <a:ext cx="1297132" cy="1087389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52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A</a:t>
            </a:r>
            <a:endParaRPr lang="en-US" dirty="0"/>
          </a:p>
        </p:txBody>
      </p:sp>
      <p:sp>
        <p:nvSpPr>
          <p:cNvPr id="31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5240557" y="2711041"/>
            <a:ext cx="1297132" cy="507935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4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2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5240557" y="1808820"/>
            <a:ext cx="1297132" cy="1087389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52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A</a:t>
            </a:r>
            <a:endParaRPr lang="en-US" dirty="0"/>
          </a:p>
        </p:txBody>
      </p:sp>
      <p:sp>
        <p:nvSpPr>
          <p:cNvPr id="33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3383002" y="4901285"/>
            <a:ext cx="1297132" cy="507935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4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4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3383002" y="3999063"/>
            <a:ext cx="1297132" cy="1087389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52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A</a:t>
            </a:r>
            <a:endParaRPr lang="en-US" dirty="0"/>
          </a:p>
        </p:txBody>
      </p:sp>
      <p:sp>
        <p:nvSpPr>
          <p:cNvPr id="35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5230867" y="4901285"/>
            <a:ext cx="1297132" cy="507935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4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6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5230867" y="3999063"/>
            <a:ext cx="1297132" cy="1087389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52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A</a:t>
            </a:r>
            <a:endParaRPr lang="en-US" dirty="0"/>
          </a:p>
        </p:txBody>
      </p:sp>
      <p:sp>
        <p:nvSpPr>
          <p:cNvPr id="37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345213" y="1846093"/>
            <a:ext cx="2730540" cy="1470163"/>
          </a:xfrm>
        </p:spPr>
        <p:txBody>
          <a:bodyPr anchor="ctr">
            <a:noAutofit/>
          </a:bodyPr>
          <a:lstStyle>
            <a:lvl1pPr marL="201145" indent="-211176" algn="l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u"/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8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345213" y="3976329"/>
            <a:ext cx="2730540" cy="1470163"/>
          </a:xfrm>
        </p:spPr>
        <p:txBody>
          <a:bodyPr anchor="ctr">
            <a:noAutofit/>
          </a:bodyPr>
          <a:lstStyle>
            <a:lvl1pPr marL="201145" indent="-211176" algn="l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u"/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9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6830246" y="1876096"/>
            <a:ext cx="2730540" cy="1470163"/>
          </a:xfrm>
        </p:spPr>
        <p:txBody>
          <a:bodyPr anchor="ctr">
            <a:noAutofit/>
          </a:bodyPr>
          <a:lstStyle>
            <a:lvl1pPr marL="201145" indent="-211176" algn="l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u"/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0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6830246" y="4006333"/>
            <a:ext cx="2730540" cy="1470163"/>
          </a:xfrm>
        </p:spPr>
        <p:txBody>
          <a:bodyPr anchor="ctr">
            <a:noAutofit/>
          </a:bodyPr>
          <a:lstStyle>
            <a:lvl1pPr marL="201145" indent="-211176" algn="l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u"/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1" name="図プレースホルダー 7"/>
          <p:cNvSpPr>
            <a:spLocks noGrp="1"/>
          </p:cNvSpPr>
          <p:nvPr>
            <p:ph type="pic" sz="quarter" idx="37" hasCustomPrompt="1"/>
          </p:nvPr>
        </p:nvSpPr>
        <p:spPr>
          <a:xfrm>
            <a:off x="345213" y="1030847"/>
            <a:ext cx="662444" cy="815245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42" name="図プレースホルダー 7"/>
          <p:cNvSpPr>
            <a:spLocks noGrp="1"/>
          </p:cNvSpPr>
          <p:nvPr>
            <p:ph type="pic" sz="quarter" idx="38" hasCustomPrompt="1"/>
          </p:nvPr>
        </p:nvSpPr>
        <p:spPr>
          <a:xfrm>
            <a:off x="8902531" y="1048426"/>
            <a:ext cx="662444" cy="815245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43" name="図プレースホルダー 7"/>
          <p:cNvSpPr>
            <a:spLocks noGrp="1"/>
          </p:cNvSpPr>
          <p:nvPr>
            <p:ph type="pic" sz="quarter" idx="39" hasCustomPrompt="1"/>
          </p:nvPr>
        </p:nvSpPr>
        <p:spPr>
          <a:xfrm>
            <a:off x="345213" y="5446492"/>
            <a:ext cx="662444" cy="815245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44" name="図プレースホルダー 7"/>
          <p:cNvSpPr>
            <a:spLocks noGrp="1"/>
          </p:cNvSpPr>
          <p:nvPr>
            <p:ph type="pic" sz="quarter" idx="40" hasCustomPrompt="1"/>
          </p:nvPr>
        </p:nvSpPr>
        <p:spPr>
          <a:xfrm>
            <a:off x="8902531" y="5464072"/>
            <a:ext cx="662444" cy="815245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4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4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47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6328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4 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5" name="円/楕円 4"/>
          <p:cNvSpPr/>
          <p:nvPr userDrawn="1"/>
        </p:nvSpPr>
        <p:spPr>
          <a:xfrm>
            <a:off x="811680" y="1089588"/>
            <a:ext cx="1659688" cy="2042693"/>
          </a:xfrm>
          <a:prstGeom prst="ellipse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400" dirty="0" smtClean="0">
              <a:solidFill>
                <a:srgbClr val="595959"/>
              </a:solidFill>
            </a:endParaRPr>
          </a:p>
        </p:txBody>
      </p:sp>
      <p:sp>
        <p:nvSpPr>
          <p:cNvPr id="6" name="図プレースホルダー 9"/>
          <p:cNvSpPr>
            <a:spLocks noGrp="1"/>
          </p:cNvSpPr>
          <p:nvPr>
            <p:ph type="pic" sz="quarter" idx="12" hasCustomPrompt="1"/>
          </p:nvPr>
        </p:nvSpPr>
        <p:spPr>
          <a:xfrm>
            <a:off x="890648" y="1186779"/>
            <a:ext cx="1501753" cy="1848311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589012" y="3189821"/>
            <a:ext cx="2105025" cy="44920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  <p:sp>
        <p:nvSpPr>
          <p:cNvPr id="8" name="円/楕円 7"/>
          <p:cNvSpPr/>
          <p:nvPr userDrawn="1"/>
        </p:nvSpPr>
        <p:spPr>
          <a:xfrm>
            <a:off x="3005864" y="1089587"/>
            <a:ext cx="1659688" cy="2042693"/>
          </a:xfrm>
          <a:prstGeom prst="ellipse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400" dirty="0" smtClean="0">
              <a:solidFill>
                <a:srgbClr val="595959"/>
              </a:solidFill>
            </a:endParaRPr>
          </a:p>
        </p:txBody>
      </p:sp>
      <p:sp>
        <p:nvSpPr>
          <p:cNvPr id="9" name="図プレースホルダー 9"/>
          <p:cNvSpPr>
            <a:spLocks noGrp="1"/>
          </p:cNvSpPr>
          <p:nvPr>
            <p:ph type="pic" sz="quarter" idx="17" hasCustomPrompt="1"/>
          </p:nvPr>
        </p:nvSpPr>
        <p:spPr>
          <a:xfrm>
            <a:off x="3084832" y="1186779"/>
            <a:ext cx="1501753" cy="1848311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0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2783196" y="3189820"/>
            <a:ext cx="2105025" cy="44920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  <p:sp>
        <p:nvSpPr>
          <p:cNvPr id="11" name="円/楕円 10"/>
          <p:cNvSpPr/>
          <p:nvPr userDrawn="1"/>
        </p:nvSpPr>
        <p:spPr>
          <a:xfrm>
            <a:off x="5207414" y="1089588"/>
            <a:ext cx="1659688" cy="2042693"/>
          </a:xfrm>
          <a:prstGeom prst="ellipse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400" dirty="0" smtClean="0">
              <a:solidFill>
                <a:srgbClr val="595959"/>
              </a:solidFill>
            </a:endParaRPr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19" hasCustomPrompt="1"/>
          </p:nvPr>
        </p:nvSpPr>
        <p:spPr>
          <a:xfrm>
            <a:off x="5286382" y="1186779"/>
            <a:ext cx="1501753" cy="1848311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4984745" y="3189821"/>
            <a:ext cx="2105025" cy="44920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  <p:sp>
        <p:nvSpPr>
          <p:cNvPr id="14" name="円/楕円 13"/>
          <p:cNvSpPr/>
          <p:nvPr userDrawn="1"/>
        </p:nvSpPr>
        <p:spPr>
          <a:xfrm>
            <a:off x="7401598" y="1089587"/>
            <a:ext cx="1659688" cy="2042693"/>
          </a:xfrm>
          <a:prstGeom prst="ellipse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400" dirty="0" smtClean="0">
              <a:solidFill>
                <a:srgbClr val="595959"/>
              </a:solidFill>
            </a:endParaRPr>
          </a:p>
        </p:txBody>
      </p:sp>
      <p:sp>
        <p:nvSpPr>
          <p:cNvPr id="15" name="図プレースホルダー 9"/>
          <p:cNvSpPr>
            <a:spLocks noGrp="1"/>
          </p:cNvSpPr>
          <p:nvPr>
            <p:ph type="pic" sz="quarter" idx="21" hasCustomPrompt="1"/>
          </p:nvPr>
        </p:nvSpPr>
        <p:spPr>
          <a:xfrm>
            <a:off x="7480566" y="1186779"/>
            <a:ext cx="1501753" cy="1848311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6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7178929" y="3189820"/>
            <a:ext cx="2105025" cy="44920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  <p:sp>
        <p:nvSpPr>
          <p:cNvPr id="17" name="円/楕円 16"/>
          <p:cNvSpPr/>
          <p:nvPr userDrawn="1"/>
        </p:nvSpPr>
        <p:spPr>
          <a:xfrm>
            <a:off x="811680" y="3807580"/>
            <a:ext cx="1659688" cy="2042693"/>
          </a:xfrm>
          <a:prstGeom prst="ellipse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400" dirty="0" smtClean="0">
              <a:solidFill>
                <a:srgbClr val="595959"/>
              </a:solidFill>
            </a:endParaRPr>
          </a:p>
        </p:txBody>
      </p:sp>
      <p:sp>
        <p:nvSpPr>
          <p:cNvPr id="18" name="図プレースホルダー 9"/>
          <p:cNvSpPr>
            <a:spLocks noGrp="1"/>
          </p:cNvSpPr>
          <p:nvPr>
            <p:ph type="pic" sz="quarter" idx="23" hasCustomPrompt="1"/>
          </p:nvPr>
        </p:nvSpPr>
        <p:spPr>
          <a:xfrm>
            <a:off x="890648" y="3904772"/>
            <a:ext cx="1501753" cy="1848311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9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589012" y="5890121"/>
            <a:ext cx="2105025" cy="44920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  <p:sp>
        <p:nvSpPr>
          <p:cNvPr id="20" name="円/楕円 19"/>
          <p:cNvSpPr/>
          <p:nvPr userDrawn="1"/>
        </p:nvSpPr>
        <p:spPr>
          <a:xfrm>
            <a:off x="3005864" y="3807580"/>
            <a:ext cx="1659688" cy="2042693"/>
          </a:xfrm>
          <a:prstGeom prst="ellipse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400" dirty="0" smtClean="0">
              <a:solidFill>
                <a:srgbClr val="595959"/>
              </a:solidFill>
            </a:endParaRPr>
          </a:p>
        </p:txBody>
      </p:sp>
      <p:sp>
        <p:nvSpPr>
          <p:cNvPr id="21" name="図プレースホルダー 9"/>
          <p:cNvSpPr>
            <a:spLocks noGrp="1"/>
          </p:cNvSpPr>
          <p:nvPr>
            <p:ph type="pic" sz="quarter" idx="25" hasCustomPrompt="1"/>
          </p:nvPr>
        </p:nvSpPr>
        <p:spPr>
          <a:xfrm>
            <a:off x="3084832" y="3904771"/>
            <a:ext cx="1501753" cy="1848311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2783196" y="5890120"/>
            <a:ext cx="2105025" cy="44920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  <p:sp>
        <p:nvSpPr>
          <p:cNvPr id="23" name="円/楕円 22"/>
          <p:cNvSpPr/>
          <p:nvPr userDrawn="1"/>
        </p:nvSpPr>
        <p:spPr>
          <a:xfrm>
            <a:off x="5207414" y="3807580"/>
            <a:ext cx="1659688" cy="2042693"/>
          </a:xfrm>
          <a:prstGeom prst="ellipse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400" dirty="0" smtClean="0">
              <a:solidFill>
                <a:srgbClr val="595959"/>
              </a:solidFill>
            </a:endParaRPr>
          </a:p>
        </p:txBody>
      </p:sp>
      <p:sp>
        <p:nvSpPr>
          <p:cNvPr id="24" name="図プレースホルダー 9"/>
          <p:cNvSpPr>
            <a:spLocks noGrp="1"/>
          </p:cNvSpPr>
          <p:nvPr>
            <p:ph type="pic" sz="quarter" idx="27" hasCustomPrompt="1"/>
          </p:nvPr>
        </p:nvSpPr>
        <p:spPr>
          <a:xfrm>
            <a:off x="5286382" y="3904772"/>
            <a:ext cx="1501753" cy="1848311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4984745" y="5890121"/>
            <a:ext cx="2105025" cy="44920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  <p:sp>
        <p:nvSpPr>
          <p:cNvPr id="26" name="円/楕円 25"/>
          <p:cNvSpPr/>
          <p:nvPr userDrawn="1"/>
        </p:nvSpPr>
        <p:spPr>
          <a:xfrm>
            <a:off x="7401598" y="3807580"/>
            <a:ext cx="1659688" cy="2042693"/>
          </a:xfrm>
          <a:prstGeom prst="ellipse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400" dirty="0" smtClean="0">
              <a:solidFill>
                <a:srgbClr val="595959"/>
              </a:solidFill>
            </a:endParaRPr>
          </a:p>
        </p:txBody>
      </p:sp>
      <p:sp>
        <p:nvSpPr>
          <p:cNvPr id="27" name="図プレースホルダー 9"/>
          <p:cNvSpPr>
            <a:spLocks noGrp="1"/>
          </p:cNvSpPr>
          <p:nvPr>
            <p:ph type="pic" sz="quarter" idx="29" hasCustomPrompt="1"/>
          </p:nvPr>
        </p:nvSpPr>
        <p:spPr>
          <a:xfrm>
            <a:off x="7480566" y="3904771"/>
            <a:ext cx="1501753" cy="1848311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7178929" y="5890120"/>
            <a:ext cx="2105025" cy="44920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  <p:sp>
        <p:nvSpPr>
          <p:cNvPr id="29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30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31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039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4 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円/楕円 19"/>
          <p:cNvSpPr/>
          <p:nvPr userDrawn="1"/>
        </p:nvSpPr>
        <p:spPr>
          <a:xfrm>
            <a:off x="554743" y="1232847"/>
            <a:ext cx="1823137" cy="1738953"/>
          </a:xfrm>
          <a:custGeom>
            <a:avLst/>
            <a:gdLst/>
            <a:ahLst/>
            <a:cxnLst/>
            <a:rect l="l" t="t" r="r" b="b"/>
            <a:pathLst>
              <a:path w="3365500" h="2608430">
                <a:moveTo>
                  <a:pt x="1682750" y="0"/>
                </a:moveTo>
                <a:cubicBezTo>
                  <a:pt x="2612107" y="0"/>
                  <a:pt x="3365500" y="753393"/>
                  <a:pt x="3365500" y="1682750"/>
                </a:cubicBezTo>
                <a:cubicBezTo>
                  <a:pt x="3365500" y="2024906"/>
                  <a:pt x="3263382" y="2343211"/>
                  <a:pt x="3087324" y="2608430"/>
                </a:cubicBezTo>
                <a:lnTo>
                  <a:pt x="278177" y="2608430"/>
                </a:lnTo>
                <a:cubicBezTo>
                  <a:pt x="102119" y="2343211"/>
                  <a:pt x="0" y="2024906"/>
                  <a:pt x="0" y="1682750"/>
                </a:cubicBezTo>
                <a:cubicBezTo>
                  <a:pt x="0" y="753393"/>
                  <a:pt x="753393" y="0"/>
                  <a:pt x="168275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3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356950" y="3008954"/>
            <a:ext cx="2218724" cy="48005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4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図プレースホルダー 18"/>
          <p:cNvSpPr>
            <a:spLocks noGrp="1"/>
          </p:cNvSpPr>
          <p:nvPr>
            <p:ph type="pic" sz="quarter" idx="17" hasCustomPrompt="1"/>
          </p:nvPr>
        </p:nvSpPr>
        <p:spPr>
          <a:xfrm>
            <a:off x="657940" y="1353497"/>
            <a:ext cx="1616744" cy="1617133"/>
          </a:xfrm>
          <a:custGeom>
            <a:avLst/>
            <a:gdLst/>
            <a:ahLst/>
            <a:cxnLst/>
            <a:rect l="l" t="t" r="r" b="b"/>
            <a:pathLst>
              <a:path w="2984500" h="2425700">
                <a:moveTo>
                  <a:pt x="1492250" y="0"/>
                </a:moveTo>
                <a:cubicBezTo>
                  <a:pt x="2316397" y="0"/>
                  <a:pt x="2984500" y="668103"/>
                  <a:pt x="2984500" y="1492250"/>
                </a:cubicBezTo>
                <a:cubicBezTo>
                  <a:pt x="2984500" y="1845748"/>
                  <a:pt x="2861585" y="2170537"/>
                  <a:pt x="2655528" y="2425700"/>
                </a:cubicBezTo>
                <a:lnTo>
                  <a:pt x="328973" y="2425700"/>
                </a:lnTo>
                <a:cubicBezTo>
                  <a:pt x="122916" y="2170537"/>
                  <a:pt x="0" y="1845748"/>
                  <a:pt x="0" y="1492250"/>
                </a:cubicBezTo>
                <a:cubicBezTo>
                  <a:pt x="0" y="668103"/>
                  <a:pt x="668103" y="0"/>
                  <a:pt x="149225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cxnSp>
        <p:nvCxnSpPr>
          <p:cNvPr id="23" name="直線コネクタ 22"/>
          <p:cNvCxnSpPr/>
          <p:nvPr userDrawn="1"/>
        </p:nvCxnSpPr>
        <p:spPr>
          <a:xfrm>
            <a:off x="490963" y="2974447"/>
            <a:ext cx="1950169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円/楕円 19"/>
          <p:cNvSpPr/>
          <p:nvPr userDrawn="1"/>
        </p:nvSpPr>
        <p:spPr>
          <a:xfrm>
            <a:off x="2863162" y="1232847"/>
            <a:ext cx="1823137" cy="1738953"/>
          </a:xfrm>
          <a:custGeom>
            <a:avLst/>
            <a:gdLst/>
            <a:ahLst/>
            <a:cxnLst/>
            <a:rect l="l" t="t" r="r" b="b"/>
            <a:pathLst>
              <a:path w="3365500" h="2608430">
                <a:moveTo>
                  <a:pt x="1682750" y="0"/>
                </a:moveTo>
                <a:cubicBezTo>
                  <a:pt x="2612107" y="0"/>
                  <a:pt x="3365500" y="753393"/>
                  <a:pt x="3365500" y="1682750"/>
                </a:cubicBezTo>
                <a:cubicBezTo>
                  <a:pt x="3365500" y="2024906"/>
                  <a:pt x="3263382" y="2343211"/>
                  <a:pt x="3087324" y="2608430"/>
                </a:cubicBezTo>
                <a:lnTo>
                  <a:pt x="278177" y="2608430"/>
                </a:lnTo>
                <a:cubicBezTo>
                  <a:pt x="102119" y="2343211"/>
                  <a:pt x="0" y="2024906"/>
                  <a:pt x="0" y="1682750"/>
                </a:cubicBezTo>
                <a:cubicBezTo>
                  <a:pt x="0" y="753393"/>
                  <a:pt x="753393" y="0"/>
                  <a:pt x="168275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3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2665369" y="3008954"/>
            <a:ext cx="2218724" cy="48005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4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9" name="図プレースホルダー 18"/>
          <p:cNvSpPr>
            <a:spLocks noGrp="1"/>
          </p:cNvSpPr>
          <p:nvPr>
            <p:ph type="pic" sz="quarter" idx="19" hasCustomPrompt="1"/>
          </p:nvPr>
        </p:nvSpPr>
        <p:spPr>
          <a:xfrm>
            <a:off x="2966359" y="1353497"/>
            <a:ext cx="1616744" cy="1617133"/>
          </a:xfrm>
          <a:custGeom>
            <a:avLst/>
            <a:gdLst/>
            <a:ahLst/>
            <a:cxnLst/>
            <a:rect l="l" t="t" r="r" b="b"/>
            <a:pathLst>
              <a:path w="2984500" h="2425700">
                <a:moveTo>
                  <a:pt x="1492250" y="0"/>
                </a:moveTo>
                <a:cubicBezTo>
                  <a:pt x="2316397" y="0"/>
                  <a:pt x="2984500" y="668103"/>
                  <a:pt x="2984500" y="1492250"/>
                </a:cubicBezTo>
                <a:cubicBezTo>
                  <a:pt x="2984500" y="1845748"/>
                  <a:pt x="2861585" y="2170537"/>
                  <a:pt x="2655528" y="2425700"/>
                </a:cubicBezTo>
                <a:lnTo>
                  <a:pt x="328973" y="2425700"/>
                </a:lnTo>
                <a:cubicBezTo>
                  <a:pt x="122916" y="2170537"/>
                  <a:pt x="0" y="1845748"/>
                  <a:pt x="0" y="1492250"/>
                </a:cubicBezTo>
                <a:cubicBezTo>
                  <a:pt x="0" y="668103"/>
                  <a:pt x="668103" y="0"/>
                  <a:pt x="149225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cxnSp>
        <p:nvCxnSpPr>
          <p:cNvPr id="30" name="直線コネクタ 29"/>
          <p:cNvCxnSpPr/>
          <p:nvPr userDrawn="1"/>
        </p:nvCxnSpPr>
        <p:spPr>
          <a:xfrm>
            <a:off x="2799382" y="2974447"/>
            <a:ext cx="1950169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円/楕円 19"/>
          <p:cNvSpPr/>
          <p:nvPr userDrawn="1"/>
        </p:nvSpPr>
        <p:spPr>
          <a:xfrm>
            <a:off x="5182677" y="1234017"/>
            <a:ext cx="1823137" cy="1738953"/>
          </a:xfrm>
          <a:custGeom>
            <a:avLst/>
            <a:gdLst/>
            <a:ahLst/>
            <a:cxnLst/>
            <a:rect l="l" t="t" r="r" b="b"/>
            <a:pathLst>
              <a:path w="3365500" h="2608430">
                <a:moveTo>
                  <a:pt x="1682750" y="0"/>
                </a:moveTo>
                <a:cubicBezTo>
                  <a:pt x="2612107" y="0"/>
                  <a:pt x="3365500" y="753393"/>
                  <a:pt x="3365500" y="1682750"/>
                </a:cubicBezTo>
                <a:cubicBezTo>
                  <a:pt x="3365500" y="2024906"/>
                  <a:pt x="3263382" y="2343211"/>
                  <a:pt x="3087324" y="2608430"/>
                </a:cubicBezTo>
                <a:lnTo>
                  <a:pt x="278177" y="2608430"/>
                </a:lnTo>
                <a:cubicBezTo>
                  <a:pt x="102119" y="2343211"/>
                  <a:pt x="0" y="2024906"/>
                  <a:pt x="0" y="1682750"/>
                </a:cubicBezTo>
                <a:cubicBezTo>
                  <a:pt x="0" y="753393"/>
                  <a:pt x="753393" y="0"/>
                  <a:pt x="168275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3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2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4984884" y="3010124"/>
            <a:ext cx="2218724" cy="48005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4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3" name="図プレースホルダー 18"/>
          <p:cNvSpPr>
            <a:spLocks noGrp="1"/>
          </p:cNvSpPr>
          <p:nvPr>
            <p:ph type="pic" sz="quarter" idx="21" hasCustomPrompt="1"/>
          </p:nvPr>
        </p:nvSpPr>
        <p:spPr>
          <a:xfrm>
            <a:off x="5285873" y="1354667"/>
            <a:ext cx="1616744" cy="1617133"/>
          </a:xfrm>
          <a:custGeom>
            <a:avLst/>
            <a:gdLst/>
            <a:ahLst/>
            <a:cxnLst/>
            <a:rect l="l" t="t" r="r" b="b"/>
            <a:pathLst>
              <a:path w="2984500" h="2425700">
                <a:moveTo>
                  <a:pt x="1492250" y="0"/>
                </a:moveTo>
                <a:cubicBezTo>
                  <a:pt x="2316397" y="0"/>
                  <a:pt x="2984500" y="668103"/>
                  <a:pt x="2984500" y="1492250"/>
                </a:cubicBezTo>
                <a:cubicBezTo>
                  <a:pt x="2984500" y="1845748"/>
                  <a:pt x="2861585" y="2170537"/>
                  <a:pt x="2655528" y="2425700"/>
                </a:cubicBezTo>
                <a:lnTo>
                  <a:pt x="328973" y="2425700"/>
                </a:lnTo>
                <a:cubicBezTo>
                  <a:pt x="122916" y="2170537"/>
                  <a:pt x="0" y="1845748"/>
                  <a:pt x="0" y="1492250"/>
                </a:cubicBezTo>
                <a:cubicBezTo>
                  <a:pt x="0" y="668103"/>
                  <a:pt x="668103" y="0"/>
                  <a:pt x="149225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cxnSp>
        <p:nvCxnSpPr>
          <p:cNvPr id="34" name="直線コネクタ 33"/>
          <p:cNvCxnSpPr/>
          <p:nvPr userDrawn="1"/>
        </p:nvCxnSpPr>
        <p:spPr>
          <a:xfrm>
            <a:off x="5118896" y="2975617"/>
            <a:ext cx="1950169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円/楕円 19"/>
          <p:cNvSpPr/>
          <p:nvPr userDrawn="1"/>
        </p:nvSpPr>
        <p:spPr>
          <a:xfrm>
            <a:off x="7491096" y="1234017"/>
            <a:ext cx="1823137" cy="1738953"/>
          </a:xfrm>
          <a:custGeom>
            <a:avLst/>
            <a:gdLst/>
            <a:ahLst/>
            <a:cxnLst/>
            <a:rect l="l" t="t" r="r" b="b"/>
            <a:pathLst>
              <a:path w="3365500" h="2608430">
                <a:moveTo>
                  <a:pt x="1682750" y="0"/>
                </a:moveTo>
                <a:cubicBezTo>
                  <a:pt x="2612107" y="0"/>
                  <a:pt x="3365500" y="753393"/>
                  <a:pt x="3365500" y="1682750"/>
                </a:cubicBezTo>
                <a:cubicBezTo>
                  <a:pt x="3365500" y="2024906"/>
                  <a:pt x="3263382" y="2343211"/>
                  <a:pt x="3087324" y="2608430"/>
                </a:cubicBezTo>
                <a:lnTo>
                  <a:pt x="278177" y="2608430"/>
                </a:lnTo>
                <a:cubicBezTo>
                  <a:pt x="102119" y="2343211"/>
                  <a:pt x="0" y="2024906"/>
                  <a:pt x="0" y="1682750"/>
                </a:cubicBezTo>
                <a:cubicBezTo>
                  <a:pt x="0" y="753393"/>
                  <a:pt x="753393" y="0"/>
                  <a:pt x="168275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3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6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7293303" y="3010124"/>
            <a:ext cx="2218724" cy="48005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4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7" name="図プレースホルダー 18"/>
          <p:cNvSpPr>
            <a:spLocks noGrp="1"/>
          </p:cNvSpPr>
          <p:nvPr>
            <p:ph type="pic" sz="quarter" idx="23" hasCustomPrompt="1"/>
          </p:nvPr>
        </p:nvSpPr>
        <p:spPr>
          <a:xfrm>
            <a:off x="7594292" y="1354667"/>
            <a:ext cx="1616744" cy="1617133"/>
          </a:xfrm>
          <a:custGeom>
            <a:avLst/>
            <a:gdLst/>
            <a:ahLst/>
            <a:cxnLst/>
            <a:rect l="l" t="t" r="r" b="b"/>
            <a:pathLst>
              <a:path w="2984500" h="2425700">
                <a:moveTo>
                  <a:pt x="1492250" y="0"/>
                </a:moveTo>
                <a:cubicBezTo>
                  <a:pt x="2316397" y="0"/>
                  <a:pt x="2984500" y="668103"/>
                  <a:pt x="2984500" y="1492250"/>
                </a:cubicBezTo>
                <a:cubicBezTo>
                  <a:pt x="2984500" y="1845748"/>
                  <a:pt x="2861585" y="2170537"/>
                  <a:pt x="2655528" y="2425700"/>
                </a:cubicBezTo>
                <a:lnTo>
                  <a:pt x="328973" y="2425700"/>
                </a:lnTo>
                <a:cubicBezTo>
                  <a:pt x="122916" y="2170537"/>
                  <a:pt x="0" y="1845748"/>
                  <a:pt x="0" y="1492250"/>
                </a:cubicBezTo>
                <a:cubicBezTo>
                  <a:pt x="0" y="668103"/>
                  <a:pt x="668103" y="0"/>
                  <a:pt x="149225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cxnSp>
        <p:nvCxnSpPr>
          <p:cNvPr id="38" name="直線コネクタ 37"/>
          <p:cNvCxnSpPr/>
          <p:nvPr userDrawn="1"/>
        </p:nvCxnSpPr>
        <p:spPr>
          <a:xfrm>
            <a:off x="7427316" y="2975617"/>
            <a:ext cx="1950169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円/楕円 19"/>
          <p:cNvSpPr/>
          <p:nvPr userDrawn="1"/>
        </p:nvSpPr>
        <p:spPr>
          <a:xfrm>
            <a:off x="567386" y="3751957"/>
            <a:ext cx="1823137" cy="1738953"/>
          </a:xfrm>
          <a:custGeom>
            <a:avLst/>
            <a:gdLst/>
            <a:ahLst/>
            <a:cxnLst/>
            <a:rect l="l" t="t" r="r" b="b"/>
            <a:pathLst>
              <a:path w="3365500" h="2608430">
                <a:moveTo>
                  <a:pt x="1682750" y="0"/>
                </a:moveTo>
                <a:cubicBezTo>
                  <a:pt x="2612107" y="0"/>
                  <a:pt x="3365500" y="753393"/>
                  <a:pt x="3365500" y="1682750"/>
                </a:cubicBezTo>
                <a:cubicBezTo>
                  <a:pt x="3365500" y="2024906"/>
                  <a:pt x="3263382" y="2343211"/>
                  <a:pt x="3087324" y="2608430"/>
                </a:cubicBezTo>
                <a:lnTo>
                  <a:pt x="278177" y="2608430"/>
                </a:lnTo>
                <a:cubicBezTo>
                  <a:pt x="102119" y="2343211"/>
                  <a:pt x="0" y="2024906"/>
                  <a:pt x="0" y="1682750"/>
                </a:cubicBezTo>
                <a:cubicBezTo>
                  <a:pt x="0" y="753393"/>
                  <a:pt x="753393" y="0"/>
                  <a:pt x="168275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3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40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369593" y="5528064"/>
            <a:ext cx="2218724" cy="48005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4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1" name="図プレースホルダー 18"/>
          <p:cNvSpPr>
            <a:spLocks noGrp="1"/>
          </p:cNvSpPr>
          <p:nvPr>
            <p:ph type="pic" sz="quarter" idx="25" hasCustomPrompt="1"/>
          </p:nvPr>
        </p:nvSpPr>
        <p:spPr>
          <a:xfrm>
            <a:off x="670583" y="3872607"/>
            <a:ext cx="1616744" cy="1617133"/>
          </a:xfrm>
          <a:custGeom>
            <a:avLst/>
            <a:gdLst/>
            <a:ahLst/>
            <a:cxnLst/>
            <a:rect l="l" t="t" r="r" b="b"/>
            <a:pathLst>
              <a:path w="2984500" h="2425700">
                <a:moveTo>
                  <a:pt x="1492250" y="0"/>
                </a:moveTo>
                <a:cubicBezTo>
                  <a:pt x="2316397" y="0"/>
                  <a:pt x="2984500" y="668103"/>
                  <a:pt x="2984500" y="1492250"/>
                </a:cubicBezTo>
                <a:cubicBezTo>
                  <a:pt x="2984500" y="1845748"/>
                  <a:pt x="2861585" y="2170537"/>
                  <a:pt x="2655528" y="2425700"/>
                </a:cubicBezTo>
                <a:lnTo>
                  <a:pt x="328973" y="2425700"/>
                </a:lnTo>
                <a:cubicBezTo>
                  <a:pt x="122916" y="2170537"/>
                  <a:pt x="0" y="1845748"/>
                  <a:pt x="0" y="1492250"/>
                </a:cubicBezTo>
                <a:cubicBezTo>
                  <a:pt x="0" y="668103"/>
                  <a:pt x="668103" y="0"/>
                  <a:pt x="149225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cxnSp>
        <p:nvCxnSpPr>
          <p:cNvPr id="42" name="直線コネクタ 41"/>
          <p:cNvCxnSpPr/>
          <p:nvPr userDrawn="1"/>
        </p:nvCxnSpPr>
        <p:spPr>
          <a:xfrm>
            <a:off x="503606" y="5493557"/>
            <a:ext cx="1950169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円/楕円 19"/>
          <p:cNvSpPr/>
          <p:nvPr userDrawn="1"/>
        </p:nvSpPr>
        <p:spPr>
          <a:xfrm>
            <a:off x="2875805" y="3751957"/>
            <a:ext cx="1823137" cy="1738953"/>
          </a:xfrm>
          <a:custGeom>
            <a:avLst/>
            <a:gdLst/>
            <a:ahLst/>
            <a:cxnLst/>
            <a:rect l="l" t="t" r="r" b="b"/>
            <a:pathLst>
              <a:path w="3365500" h="2608430">
                <a:moveTo>
                  <a:pt x="1682750" y="0"/>
                </a:moveTo>
                <a:cubicBezTo>
                  <a:pt x="2612107" y="0"/>
                  <a:pt x="3365500" y="753393"/>
                  <a:pt x="3365500" y="1682750"/>
                </a:cubicBezTo>
                <a:cubicBezTo>
                  <a:pt x="3365500" y="2024906"/>
                  <a:pt x="3263382" y="2343211"/>
                  <a:pt x="3087324" y="2608430"/>
                </a:cubicBezTo>
                <a:lnTo>
                  <a:pt x="278177" y="2608430"/>
                </a:lnTo>
                <a:cubicBezTo>
                  <a:pt x="102119" y="2343211"/>
                  <a:pt x="0" y="2024906"/>
                  <a:pt x="0" y="1682750"/>
                </a:cubicBezTo>
                <a:cubicBezTo>
                  <a:pt x="0" y="753393"/>
                  <a:pt x="753393" y="0"/>
                  <a:pt x="168275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3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44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2678012" y="5528064"/>
            <a:ext cx="2218724" cy="48005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4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5" name="図プレースホルダー 18"/>
          <p:cNvSpPr>
            <a:spLocks noGrp="1"/>
          </p:cNvSpPr>
          <p:nvPr>
            <p:ph type="pic" sz="quarter" idx="27" hasCustomPrompt="1"/>
          </p:nvPr>
        </p:nvSpPr>
        <p:spPr>
          <a:xfrm>
            <a:off x="2979002" y="3872607"/>
            <a:ext cx="1616744" cy="1617133"/>
          </a:xfrm>
          <a:custGeom>
            <a:avLst/>
            <a:gdLst/>
            <a:ahLst/>
            <a:cxnLst/>
            <a:rect l="l" t="t" r="r" b="b"/>
            <a:pathLst>
              <a:path w="2984500" h="2425700">
                <a:moveTo>
                  <a:pt x="1492250" y="0"/>
                </a:moveTo>
                <a:cubicBezTo>
                  <a:pt x="2316397" y="0"/>
                  <a:pt x="2984500" y="668103"/>
                  <a:pt x="2984500" y="1492250"/>
                </a:cubicBezTo>
                <a:cubicBezTo>
                  <a:pt x="2984500" y="1845748"/>
                  <a:pt x="2861585" y="2170537"/>
                  <a:pt x="2655528" y="2425700"/>
                </a:cubicBezTo>
                <a:lnTo>
                  <a:pt x="328973" y="2425700"/>
                </a:lnTo>
                <a:cubicBezTo>
                  <a:pt x="122916" y="2170537"/>
                  <a:pt x="0" y="1845748"/>
                  <a:pt x="0" y="1492250"/>
                </a:cubicBezTo>
                <a:cubicBezTo>
                  <a:pt x="0" y="668103"/>
                  <a:pt x="668103" y="0"/>
                  <a:pt x="149225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cxnSp>
        <p:nvCxnSpPr>
          <p:cNvPr id="46" name="直線コネクタ 45"/>
          <p:cNvCxnSpPr/>
          <p:nvPr userDrawn="1"/>
        </p:nvCxnSpPr>
        <p:spPr>
          <a:xfrm>
            <a:off x="2812025" y="5493557"/>
            <a:ext cx="1950169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円/楕円 19"/>
          <p:cNvSpPr/>
          <p:nvPr userDrawn="1"/>
        </p:nvSpPr>
        <p:spPr>
          <a:xfrm>
            <a:off x="5195320" y="3753127"/>
            <a:ext cx="1823137" cy="1738953"/>
          </a:xfrm>
          <a:custGeom>
            <a:avLst/>
            <a:gdLst/>
            <a:ahLst/>
            <a:cxnLst/>
            <a:rect l="l" t="t" r="r" b="b"/>
            <a:pathLst>
              <a:path w="3365500" h="2608430">
                <a:moveTo>
                  <a:pt x="1682750" y="0"/>
                </a:moveTo>
                <a:cubicBezTo>
                  <a:pt x="2612107" y="0"/>
                  <a:pt x="3365500" y="753393"/>
                  <a:pt x="3365500" y="1682750"/>
                </a:cubicBezTo>
                <a:cubicBezTo>
                  <a:pt x="3365500" y="2024906"/>
                  <a:pt x="3263382" y="2343211"/>
                  <a:pt x="3087324" y="2608430"/>
                </a:cubicBezTo>
                <a:lnTo>
                  <a:pt x="278177" y="2608430"/>
                </a:lnTo>
                <a:cubicBezTo>
                  <a:pt x="102119" y="2343211"/>
                  <a:pt x="0" y="2024906"/>
                  <a:pt x="0" y="1682750"/>
                </a:cubicBezTo>
                <a:cubicBezTo>
                  <a:pt x="0" y="753393"/>
                  <a:pt x="753393" y="0"/>
                  <a:pt x="168275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3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48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4997527" y="5529234"/>
            <a:ext cx="2218724" cy="48005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4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9" name="図プレースホルダー 18"/>
          <p:cNvSpPr>
            <a:spLocks noGrp="1"/>
          </p:cNvSpPr>
          <p:nvPr>
            <p:ph type="pic" sz="quarter" idx="29" hasCustomPrompt="1"/>
          </p:nvPr>
        </p:nvSpPr>
        <p:spPr>
          <a:xfrm>
            <a:off x="5298516" y="3873777"/>
            <a:ext cx="1616744" cy="1617133"/>
          </a:xfrm>
          <a:custGeom>
            <a:avLst/>
            <a:gdLst/>
            <a:ahLst/>
            <a:cxnLst/>
            <a:rect l="l" t="t" r="r" b="b"/>
            <a:pathLst>
              <a:path w="2984500" h="2425700">
                <a:moveTo>
                  <a:pt x="1492250" y="0"/>
                </a:moveTo>
                <a:cubicBezTo>
                  <a:pt x="2316397" y="0"/>
                  <a:pt x="2984500" y="668103"/>
                  <a:pt x="2984500" y="1492250"/>
                </a:cubicBezTo>
                <a:cubicBezTo>
                  <a:pt x="2984500" y="1845748"/>
                  <a:pt x="2861585" y="2170537"/>
                  <a:pt x="2655528" y="2425700"/>
                </a:cubicBezTo>
                <a:lnTo>
                  <a:pt x="328973" y="2425700"/>
                </a:lnTo>
                <a:cubicBezTo>
                  <a:pt x="122916" y="2170537"/>
                  <a:pt x="0" y="1845748"/>
                  <a:pt x="0" y="1492250"/>
                </a:cubicBezTo>
                <a:cubicBezTo>
                  <a:pt x="0" y="668103"/>
                  <a:pt x="668103" y="0"/>
                  <a:pt x="149225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cxnSp>
        <p:nvCxnSpPr>
          <p:cNvPr id="50" name="直線コネクタ 49"/>
          <p:cNvCxnSpPr/>
          <p:nvPr userDrawn="1"/>
        </p:nvCxnSpPr>
        <p:spPr>
          <a:xfrm>
            <a:off x="5131539" y="5494727"/>
            <a:ext cx="1950169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円/楕円 19"/>
          <p:cNvSpPr/>
          <p:nvPr userDrawn="1"/>
        </p:nvSpPr>
        <p:spPr>
          <a:xfrm>
            <a:off x="7503739" y="3753127"/>
            <a:ext cx="1823137" cy="1738953"/>
          </a:xfrm>
          <a:custGeom>
            <a:avLst/>
            <a:gdLst/>
            <a:ahLst/>
            <a:cxnLst/>
            <a:rect l="l" t="t" r="r" b="b"/>
            <a:pathLst>
              <a:path w="3365500" h="2608430">
                <a:moveTo>
                  <a:pt x="1682750" y="0"/>
                </a:moveTo>
                <a:cubicBezTo>
                  <a:pt x="2612107" y="0"/>
                  <a:pt x="3365500" y="753393"/>
                  <a:pt x="3365500" y="1682750"/>
                </a:cubicBezTo>
                <a:cubicBezTo>
                  <a:pt x="3365500" y="2024906"/>
                  <a:pt x="3263382" y="2343211"/>
                  <a:pt x="3087324" y="2608430"/>
                </a:cubicBezTo>
                <a:lnTo>
                  <a:pt x="278177" y="2608430"/>
                </a:lnTo>
                <a:cubicBezTo>
                  <a:pt x="102119" y="2343211"/>
                  <a:pt x="0" y="2024906"/>
                  <a:pt x="0" y="1682750"/>
                </a:cubicBezTo>
                <a:cubicBezTo>
                  <a:pt x="0" y="753393"/>
                  <a:pt x="753393" y="0"/>
                  <a:pt x="168275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3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52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7305946" y="5529234"/>
            <a:ext cx="2218724" cy="480053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4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3" name="図プレースホルダー 18"/>
          <p:cNvSpPr>
            <a:spLocks noGrp="1"/>
          </p:cNvSpPr>
          <p:nvPr>
            <p:ph type="pic" sz="quarter" idx="31" hasCustomPrompt="1"/>
          </p:nvPr>
        </p:nvSpPr>
        <p:spPr>
          <a:xfrm>
            <a:off x="7606935" y="3873777"/>
            <a:ext cx="1616744" cy="1617133"/>
          </a:xfrm>
          <a:custGeom>
            <a:avLst/>
            <a:gdLst/>
            <a:ahLst/>
            <a:cxnLst/>
            <a:rect l="l" t="t" r="r" b="b"/>
            <a:pathLst>
              <a:path w="2984500" h="2425700">
                <a:moveTo>
                  <a:pt x="1492250" y="0"/>
                </a:moveTo>
                <a:cubicBezTo>
                  <a:pt x="2316397" y="0"/>
                  <a:pt x="2984500" y="668103"/>
                  <a:pt x="2984500" y="1492250"/>
                </a:cubicBezTo>
                <a:cubicBezTo>
                  <a:pt x="2984500" y="1845748"/>
                  <a:pt x="2861585" y="2170537"/>
                  <a:pt x="2655528" y="2425700"/>
                </a:cubicBezTo>
                <a:lnTo>
                  <a:pt x="328973" y="2425700"/>
                </a:lnTo>
                <a:cubicBezTo>
                  <a:pt x="122916" y="2170537"/>
                  <a:pt x="0" y="1845748"/>
                  <a:pt x="0" y="1492250"/>
                </a:cubicBezTo>
                <a:cubicBezTo>
                  <a:pt x="0" y="668103"/>
                  <a:pt x="668103" y="0"/>
                  <a:pt x="149225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cxnSp>
        <p:nvCxnSpPr>
          <p:cNvPr id="54" name="直線コネクタ 53"/>
          <p:cNvCxnSpPr/>
          <p:nvPr userDrawn="1"/>
        </p:nvCxnSpPr>
        <p:spPr>
          <a:xfrm>
            <a:off x="7439959" y="5494727"/>
            <a:ext cx="1950169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5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57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388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5" name="円/楕円 4"/>
          <p:cNvSpPr/>
          <p:nvPr userDrawn="1"/>
        </p:nvSpPr>
        <p:spPr>
          <a:xfrm>
            <a:off x="392113" y="1660207"/>
            <a:ext cx="2043113" cy="2514600"/>
          </a:xfrm>
          <a:prstGeom prst="ellipse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400" dirty="0" smtClean="0">
              <a:solidFill>
                <a:srgbClr val="595959"/>
              </a:solidFill>
            </a:endParaRPr>
          </a:p>
        </p:txBody>
      </p:sp>
      <p:sp>
        <p:nvSpPr>
          <p:cNvPr id="6" name="図プレースホルダー 9"/>
          <p:cNvSpPr>
            <a:spLocks noGrp="1"/>
          </p:cNvSpPr>
          <p:nvPr>
            <p:ph type="pic" sz="quarter" idx="12" hasCustomPrompt="1"/>
          </p:nvPr>
        </p:nvSpPr>
        <p:spPr>
          <a:xfrm>
            <a:off x="483630" y="1772843"/>
            <a:ext cx="1860078" cy="2289327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7" name="円/楕円 6"/>
          <p:cNvSpPr/>
          <p:nvPr userDrawn="1"/>
        </p:nvSpPr>
        <p:spPr>
          <a:xfrm>
            <a:off x="2744787" y="1660207"/>
            <a:ext cx="2043113" cy="2514600"/>
          </a:xfrm>
          <a:prstGeom prst="ellipse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400" dirty="0" smtClean="0">
              <a:solidFill>
                <a:srgbClr val="595959"/>
              </a:solidFill>
            </a:endParaRPr>
          </a:p>
        </p:txBody>
      </p:sp>
      <p:sp>
        <p:nvSpPr>
          <p:cNvPr id="8" name="図プレースホルダー 9"/>
          <p:cNvSpPr>
            <a:spLocks noGrp="1"/>
          </p:cNvSpPr>
          <p:nvPr>
            <p:ph type="pic" sz="quarter" idx="13" hasCustomPrompt="1"/>
          </p:nvPr>
        </p:nvSpPr>
        <p:spPr>
          <a:xfrm>
            <a:off x="2836305" y="1772843"/>
            <a:ext cx="1860078" cy="2289327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9" name="円/楕円 8"/>
          <p:cNvSpPr/>
          <p:nvPr userDrawn="1"/>
        </p:nvSpPr>
        <p:spPr>
          <a:xfrm>
            <a:off x="5097462" y="1634807"/>
            <a:ext cx="2043113" cy="2514600"/>
          </a:xfrm>
          <a:prstGeom prst="ellipse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400" dirty="0" smtClean="0">
              <a:solidFill>
                <a:srgbClr val="595959"/>
              </a:solidFill>
            </a:endParaRPr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4" hasCustomPrompt="1"/>
          </p:nvPr>
        </p:nvSpPr>
        <p:spPr>
          <a:xfrm>
            <a:off x="5188980" y="1747443"/>
            <a:ext cx="1860078" cy="2289327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1" name="円/楕円 10"/>
          <p:cNvSpPr/>
          <p:nvPr userDrawn="1"/>
        </p:nvSpPr>
        <p:spPr>
          <a:xfrm>
            <a:off x="7450137" y="1634807"/>
            <a:ext cx="2043113" cy="2514600"/>
          </a:xfrm>
          <a:prstGeom prst="ellipse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>
            <a:solidFill>
              <a:schemeClr val="accent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400" dirty="0" smtClean="0">
              <a:solidFill>
                <a:srgbClr val="595959"/>
              </a:solidFill>
            </a:endParaRPr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7541655" y="1747443"/>
            <a:ext cx="1860078" cy="2289327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Image</a:t>
            </a:r>
            <a:endParaRPr kumimoji="1" lang="ja-JP" altLang="en-US" dirty="0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371475" y="4322604"/>
            <a:ext cx="2105025" cy="46255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9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2724150" y="4322604"/>
            <a:ext cx="2105025" cy="46255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9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5118100" y="4322604"/>
            <a:ext cx="2105025" cy="46255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9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  <p:sp>
        <p:nvSpPr>
          <p:cNvPr id="16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7470775" y="4322604"/>
            <a:ext cx="2105025" cy="46255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9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 HERE</a:t>
            </a:r>
            <a:endParaRPr kumimoji="1" lang="ja-JP" alt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371475" y="4695147"/>
            <a:ext cx="2126358" cy="124845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2724150" y="4695147"/>
            <a:ext cx="2126358" cy="124845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5118100" y="4695147"/>
            <a:ext cx="2126358" cy="124845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7470775" y="4695147"/>
            <a:ext cx="2126358" cy="124845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22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23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343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5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519527" y="4465057"/>
            <a:ext cx="2629967" cy="139421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352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6" name="直線コネクタ 5"/>
          <p:cNvCxnSpPr/>
          <p:nvPr userDrawn="1"/>
        </p:nvCxnSpPr>
        <p:spPr>
          <a:xfrm flipH="1">
            <a:off x="471368" y="3909053"/>
            <a:ext cx="2726285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520760" y="4029067"/>
            <a:ext cx="2627500" cy="480053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円/楕円 15"/>
          <p:cNvSpPr/>
          <p:nvPr userDrawn="1"/>
        </p:nvSpPr>
        <p:spPr>
          <a:xfrm>
            <a:off x="965658" y="1543894"/>
            <a:ext cx="1726821" cy="2125133"/>
          </a:xfrm>
          <a:prstGeom prst="ellips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1013484" y="2306427"/>
            <a:ext cx="1631169" cy="6000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6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3643029" y="4465057"/>
            <a:ext cx="2629967" cy="139421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352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19" name="直線コネクタ 18"/>
          <p:cNvCxnSpPr/>
          <p:nvPr userDrawn="1"/>
        </p:nvCxnSpPr>
        <p:spPr>
          <a:xfrm flipH="1">
            <a:off x="3594870" y="3909053"/>
            <a:ext cx="2726285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3644262" y="4029067"/>
            <a:ext cx="2627500" cy="480053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円/楕円 20"/>
          <p:cNvSpPr/>
          <p:nvPr userDrawn="1"/>
        </p:nvSpPr>
        <p:spPr>
          <a:xfrm>
            <a:off x="4089160" y="1543894"/>
            <a:ext cx="1726821" cy="2125133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4136986" y="2306427"/>
            <a:ext cx="1631169" cy="6000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6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6756506" y="4465057"/>
            <a:ext cx="2629967" cy="139421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352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24" name="直線コネクタ 23"/>
          <p:cNvCxnSpPr/>
          <p:nvPr userDrawn="1"/>
        </p:nvCxnSpPr>
        <p:spPr>
          <a:xfrm flipH="1">
            <a:off x="6708347" y="3909053"/>
            <a:ext cx="2726285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6757739" y="4029067"/>
            <a:ext cx="2627500" cy="480053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6" name="円/楕円 25"/>
          <p:cNvSpPr/>
          <p:nvPr userDrawn="1"/>
        </p:nvSpPr>
        <p:spPr>
          <a:xfrm>
            <a:off x="7202637" y="1543894"/>
            <a:ext cx="1726821" cy="2125133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7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7250463" y="2306427"/>
            <a:ext cx="1631169" cy="60006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6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8" name="涙形 27"/>
          <p:cNvSpPr/>
          <p:nvPr userDrawn="1"/>
        </p:nvSpPr>
        <p:spPr>
          <a:xfrm rot="5400000">
            <a:off x="731015" y="1500724"/>
            <a:ext cx="565917" cy="459847"/>
          </a:xfrm>
          <a:prstGeom prst="teardrop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solidFill>
              <a:schemeClr val="accent1">
                <a:lumMod val="40000"/>
                <a:lumOff val="60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9" name="テキスト ボックス 28"/>
          <p:cNvSpPr txBox="1"/>
          <p:nvPr userDrawn="1"/>
        </p:nvSpPr>
        <p:spPr>
          <a:xfrm>
            <a:off x="902301" y="1543894"/>
            <a:ext cx="217330" cy="346550"/>
          </a:xfrm>
          <a:prstGeom prst="rect">
            <a:avLst/>
          </a:prstGeom>
          <a:noFill/>
        </p:spPr>
        <p:txBody>
          <a:bodyPr wrap="none" lIns="53639" tIns="26819" rIns="53639" bIns="26819" rtlCol="0">
            <a:spAutoFit/>
          </a:bodyPr>
          <a:lstStyle/>
          <a:p>
            <a:pPr defTabSz="957773"/>
            <a:r>
              <a:rPr kumimoji="1" lang="en-US" altLang="ja-JP" sz="1900" dirty="0" smtClean="0">
                <a:solidFill>
                  <a:srgbClr val="0B6CB3"/>
                </a:solidFill>
              </a:rPr>
              <a:t>1</a:t>
            </a:r>
            <a:endParaRPr kumimoji="1" lang="ja-JP" altLang="en-US" sz="1900" dirty="0">
              <a:solidFill>
                <a:srgbClr val="0B6CB3"/>
              </a:solidFill>
            </a:endParaRPr>
          </a:p>
        </p:txBody>
      </p:sp>
      <p:sp>
        <p:nvSpPr>
          <p:cNvPr id="30" name="涙形 29"/>
          <p:cNvSpPr/>
          <p:nvPr userDrawn="1"/>
        </p:nvSpPr>
        <p:spPr>
          <a:xfrm rot="5400000">
            <a:off x="3855002" y="1500723"/>
            <a:ext cx="565917" cy="459847"/>
          </a:xfrm>
          <a:prstGeom prst="teardrop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solidFill>
              <a:schemeClr val="accent1">
                <a:lumMod val="40000"/>
                <a:lumOff val="60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1" name="テキスト ボックス 30"/>
          <p:cNvSpPr txBox="1"/>
          <p:nvPr userDrawn="1"/>
        </p:nvSpPr>
        <p:spPr>
          <a:xfrm>
            <a:off x="4026288" y="1543893"/>
            <a:ext cx="233360" cy="346550"/>
          </a:xfrm>
          <a:prstGeom prst="rect">
            <a:avLst/>
          </a:prstGeom>
          <a:noFill/>
        </p:spPr>
        <p:txBody>
          <a:bodyPr wrap="none" lIns="53639" tIns="26819" rIns="53639" bIns="26819" rtlCol="0">
            <a:spAutoFit/>
          </a:bodyPr>
          <a:lstStyle/>
          <a:p>
            <a:pPr defTabSz="957773"/>
            <a:r>
              <a:rPr kumimoji="1" lang="en-US" altLang="ja-JP" sz="1900" dirty="0" smtClean="0">
                <a:solidFill>
                  <a:srgbClr val="0B6CB3"/>
                </a:solidFill>
              </a:rPr>
              <a:t>2</a:t>
            </a:r>
            <a:endParaRPr kumimoji="1" lang="ja-JP" altLang="en-US" sz="1900" dirty="0">
              <a:solidFill>
                <a:srgbClr val="0B6CB3"/>
              </a:solidFill>
            </a:endParaRPr>
          </a:p>
        </p:txBody>
      </p:sp>
      <p:sp>
        <p:nvSpPr>
          <p:cNvPr id="32" name="涙形 31"/>
          <p:cNvSpPr/>
          <p:nvPr userDrawn="1"/>
        </p:nvSpPr>
        <p:spPr>
          <a:xfrm rot="5400000">
            <a:off x="6992982" y="1518918"/>
            <a:ext cx="565917" cy="459847"/>
          </a:xfrm>
          <a:prstGeom prst="teardrop">
            <a:avLst/>
          </a:prstGeom>
          <a:solidFill>
            <a:schemeClr val="accent1">
              <a:lumMod val="20000"/>
              <a:lumOff val="80000"/>
            </a:schemeClr>
          </a:solidFill>
          <a:ln w="76200" cmpd="sng">
            <a:solidFill>
              <a:schemeClr val="accent1">
                <a:lumMod val="40000"/>
                <a:lumOff val="60000"/>
              </a:schemeClr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3" name="テキスト ボックス 32"/>
          <p:cNvSpPr txBox="1"/>
          <p:nvPr userDrawn="1"/>
        </p:nvSpPr>
        <p:spPr>
          <a:xfrm>
            <a:off x="7164268" y="1562088"/>
            <a:ext cx="218933" cy="346550"/>
          </a:xfrm>
          <a:prstGeom prst="rect">
            <a:avLst/>
          </a:prstGeom>
          <a:noFill/>
        </p:spPr>
        <p:txBody>
          <a:bodyPr wrap="none" lIns="53639" tIns="26819" rIns="53639" bIns="26819" rtlCol="0">
            <a:spAutoFit/>
          </a:bodyPr>
          <a:lstStyle/>
          <a:p>
            <a:pPr defTabSz="957773"/>
            <a:r>
              <a:rPr kumimoji="1" lang="en-US" altLang="ja-JP" sz="1900" dirty="0" smtClean="0">
                <a:solidFill>
                  <a:srgbClr val="0B6CB3"/>
                </a:solidFill>
              </a:rPr>
              <a:t>3</a:t>
            </a:r>
            <a:endParaRPr kumimoji="1" lang="ja-JP" altLang="en-US" sz="1900" dirty="0">
              <a:solidFill>
                <a:srgbClr val="0B6CB3"/>
              </a:solidFill>
            </a:endParaRPr>
          </a:p>
        </p:txBody>
      </p:sp>
      <p:sp>
        <p:nvSpPr>
          <p:cNvPr id="34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35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36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6581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六角形 6"/>
          <p:cNvSpPr/>
          <p:nvPr userDrawn="1"/>
        </p:nvSpPr>
        <p:spPr>
          <a:xfrm rot="5400000">
            <a:off x="4054029" y="1748522"/>
            <a:ext cx="2402259" cy="1682763"/>
          </a:xfrm>
          <a:prstGeom prst="hexagon">
            <a:avLst>
              <a:gd name="adj" fmla="val 29917"/>
              <a:gd name="vf" fmla="val 115470"/>
            </a:avLst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6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4439574" y="2138858"/>
            <a:ext cx="1631169" cy="912549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" name="六角形 7"/>
          <p:cNvSpPr/>
          <p:nvPr userDrawn="1"/>
        </p:nvSpPr>
        <p:spPr>
          <a:xfrm rot="5400000">
            <a:off x="4700246" y="4026783"/>
            <a:ext cx="2402259" cy="1682763"/>
          </a:xfrm>
          <a:prstGeom prst="hexagon">
            <a:avLst>
              <a:gd name="adj" fmla="val 29917"/>
              <a:gd name="vf" fmla="val 115470"/>
            </a:avLst>
          </a:prstGeom>
          <a:solidFill>
            <a:schemeClr val="accent1">
              <a:lumMod val="7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9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5085792" y="4417118"/>
            <a:ext cx="1631169" cy="912549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0" name="六角形 9"/>
          <p:cNvSpPr/>
          <p:nvPr userDrawn="1"/>
        </p:nvSpPr>
        <p:spPr>
          <a:xfrm rot="5400000">
            <a:off x="2750416" y="3546729"/>
            <a:ext cx="2402259" cy="1682763"/>
          </a:xfrm>
          <a:prstGeom prst="hexagon">
            <a:avLst>
              <a:gd name="adj" fmla="val 29917"/>
              <a:gd name="vf" fmla="val 115470"/>
            </a:avLst>
          </a:prstGeom>
          <a:solidFill>
            <a:schemeClr val="accent1">
              <a:lumMod val="5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1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3135961" y="3937065"/>
            <a:ext cx="1631169" cy="912549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6182023" y="1766315"/>
            <a:ext cx="2842408" cy="480053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6189667" y="2199441"/>
            <a:ext cx="2820415" cy="113954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6815898" y="4059068"/>
            <a:ext cx="2842408" cy="480053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6823542" y="4492195"/>
            <a:ext cx="2820415" cy="113954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201321" y="3521948"/>
            <a:ext cx="2842408" cy="480053"/>
          </a:xfr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208965" y="3955074"/>
            <a:ext cx="2820415" cy="1139547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19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20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320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5" name="角丸四角形 4"/>
          <p:cNvSpPr/>
          <p:nvPr userDrawn="1"/>
        </p:nvSpPr>
        <p:spPr>
          <a:xfrm>
            <a:off x="509103" y="2413000"/>
            <a:ext cx="1885055" cy="1016000"/>
          </a:xfrm>
          <a:prstGeom prst="roundRect">
            <a:avLst>
              <a:gd name="adj" fmla="val 10000"/>
            </a:avLst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6" name="角丸四角形 5"/>
          <p:cNvSpPr/>
          <p:nvPr userDrawn="1"/>
        </p:nvSpPr>
        <p:spPr>
          <a:xfrm>
            <a:off x="2813823" y="2413000"/>
            <a:ext cx="1885055" cy="1016000"/>
          </a:xfrm>
          <a:prstGeom prst="roundRect">
            <a:avLst>
              <a:gd name="adj" fmla="val 10000"/>
            </a:avLst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7" name="角丸四角形 6"/>
          <p:cNvSpPr/>
          <p:nvPr userDrawn="1"/>
        </p:nvSpPr>
        <p:spPr>
          <a:xfrm>
            <a:off x="5118544" y="2413000"/>
            <a:ext cx="1885055" cy="1016000"/>
          </a:xfrm>
          <a:prstGeom prst="roundRect">
            <a:avLst>
              <a:gd name="adj" fmla="val 10000"/>
            </a:avLst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8" name="角丸四角形 7"/>
          <p:cNvSpPr/>
          <p:nvPr userDrawn="1"/>
        </p:nvSpPr>
        <p:spPr>
          <a:xfrm>
            <a:off x="7423265" y="2413000"/>
            <a:ext cx="1885055" cy="1016000"/>
          </a:xfrm>
          <a:prstGeom prst="roundRect">
            <a:avLst>
              <a:gd name="adj" fmla="val 10000"/>
            </a:avLst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9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1142430" y="2540479"/>
            <a:ext cx="618401" cy="7610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1" name="図プレースホルダー 7"/>
          <p:cNvSpPr>
            <a:spLocks noGrp="1"/>
          </p:cNvSpPr>
          <p:nvPr>
            <p:ph type="pic" sz="quarter" idx="43" hasCustomPrompt="1"/>
          </p:nvPr>
        </p:nvSpPr>
        <p:spPr>
          <a:xfrm>
            <a:off x="3447150" y="2540479"/>
            <a:ext cx="618401" cy="7610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2" name="図プレースホルダー 7"/>
          <p:cNvSpPr>
            <a:spLocks noGrp="1"/>
          </p:cNvSpPr>
          <p:nvPr>
            <p:ph type="pic" sz="quarter" idx="44" hasCustomPrompt="1"/>
          </p:nvPr>
        </p:nvSpPr>
        <p:spPr>
          <a:xfrm>
            <a:off x="5751871" y="2540479"/>
            <a:ext cx="618401" cy="7610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3" name="図プレースホルダー 7"/>
          <p:cNvSpPr>
            <a:spLocks noGrp="1"/>
          </p:cNvSpPr>
          <p:nvPr>
            <p:ph type="pic" sz="quarter" idx="45" hasCustomPrompt="1"/>
          </p:nvPr>
        </p:nvSpPr>
        <p:spPr>
          <a:xfrm>
            <a:off x="8056592" y="2540479"/>
            <a:ext cx="618401" cy="7610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356950" y="3576220"/>
            <a:ext cx="2218724" cy="48005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46" hasCustomPrompt="1"/>
          </p:nvPr>
        </p:nvSpPr>
        <p:spPr>
          <a:xfrm>
            <a:off x="2656777" y="3576220"/>
            <a:ext cx="2218724" cy="48005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47" hasCustomPrompt="1"/>
          </p:nvPr>
        </p:nvSpPr>
        <p:spPr>
          <a:xfrm>
            <a:off x="4956604" y="3576220"/>
            <a:ext cx="2218724" cy="48005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48" hasCustomPrompt="1"/>
          </p:nvPr>
        </p:nvSpPr>
        <p:spPr>
          <a:xfrm>
            <a:off x="7256431" y="3576220"/>
            <a:ext cx="2218724" cy="48005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364595" y="4009347"/>
            <a:ext cx="2201557" cy="201045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2656777" y="4009347"/>
            <a:ext cx="2201557" cy="201045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4956604" y="4009347"/>
            <a:ext cx="2201557" cy="201045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7256430" y="4009347"/>
            <a:ext cx="2201557" cy="201045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49" hasCustomPrompt="1"/>
          </p:nvPr>
        </p:nvSpPr>
        <p:spPr>
          <a:xfrm>
            <a:off x="1041408" y="1189947"/>
            <a:ext cx="7822324" cy="92672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2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25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2025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998409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5" name="角丸四角形 4"/>
          <p:cNvSpPr/>
          <p:nvPr userDrawn="1"/>
        </p:nvSpPr>
        <p:spPr>
          <a:xfrm>
            <a:off x="509103" y="3248980"/>
            <a:ext cx="1885055" cy="1016000"/>
          </a:xfrm>
          <a:prstGeom prst="roundRect">
            <a:avLst>
              <a:gd name="adj" fmla="val 10000"/>
            </a:avLst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6" name="角丸四角形 5"/>
          <p:cNvSpPr/>
          <p:nvPr userDrawn="1"/>
        </p:nvSpPr>
        <p:spPr>
          <a:xfrm>
            <a:off x="2813823" y="3248980"/>
            <a:ext cx="1885055" cy="1016000"/>
          </a:xfrm>
          <a:prstGeom prst="roundRect">
            <a:avLst>
              <a:gd name="adj" fmla="val 10000"/>
            </a:avLst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7" name="角丸四角形 6"/>
          <p:cNvSpPr/>
          <p:nvPr userDrawn="1"/>
        </p:nvSpPr>
        <p:spPr>
          <a:xfrm>
            <a:off x="5118544" y="3248980"/>
            <a:ext cx="1885055" cy="1016000"/>
          </a:xfrm>
          <a:prstGeom prst="roundRect">
            <a:avLst>
              <a:gd name="adj" fmla="val 10000"/>
            </a:avLst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8" name="角丸四角形 7"/>
          <p:cNvSpPr/>
          <p:nvPr userDrawn="1"/>
        </p:nvSpPr>
        <p:spPr>
          <a:xfrm>
            <a:off x="7423265" y="3248980"/>
            <a:ext cx="1885055" cy="1016000"/>
          </a:xfrm>
          <a:prstGeom prst="roundRect">
            <a:avLst>
              <a:gd name="adj" fmla="val 10000"/>
            </a:avLst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9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1142430" y="3376459"/>
            <a:ext cx="618401" cy="7610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1" name="図プレースホルダー 7"/>
          <p:cNvSpPr>
            <a:spLocks noGrp="1"/>
          </p:cNvSpPr>
          <p:nvPr>
            <p:ph type="pic" sz="quarter" idx="43" hasCustomPrompt="1"/>
          </p:nvPr>
        </p:nvSpPr>
        <p:spPr>
          <a:xfrm>
            <a:off x="3447150" y="3376459"/>
            <a:ext cx="618401" cy="7610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2" name="図プレースホルダー 7"/>
          <p:cNvSpPr>
            <a:spLocks noGrp="1"/>
          </p:cNvSpPr>
          <p:nvPr>
            <p:ph type="pic" sz="quarter" idx="44" hasCustomPrompt="1"/>
          </p:nvPr>
        </p:nvSpPr>
        <p:spPr>
          <a:xfrm>
            <a:off x="5751871" y="3376459"/>
            <a:ext cx="618401" cy="7610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3" name="図プレースホルダー 7"/>
          <p:cNvSpPr>
            <a:spLocks noGrp="1"/>
          </p:cNvSpPr>
          <p:nvPr>
            <p:ph type="pic" sz="quarter" idx="45" hasCustomPrompt="1"/>
          </p:nvPr>
        </p:nvSpPr>
        <p:spPr>
          <a:xfrm>
            <a:off x="8056592" y="3376459"/>
            <a:ext cx="618401" cy="7610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356950" y="4412200"/>
            <a:ext cx="2218724" cy="48005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46" hasCustomPrompt="1"/>
          </p:nvPr>
        </p:nvSpPr>
        <p:spPr>
          <a:xfrm>
            <a:off x="2656777" y="4412200"/>
            <a:ext cx="2218724" cy="48005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47" hasCustomPrompt="1"/>
          </p:nvPr>
        </p:nvSpPr>
        <p:spPr>
          <a:xfrm>
            <a:off x="4956604" y="4412200"/>
            <a:ext cx="2218724" cy="48005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48" hasCustomPrompt="1"/>
          </p:nvPr>
        </p:nvSpPr>
        <p:spPr>
          <a:xfrm>
            <a:off x="7256431" y="4412200"/>
            <a:ext cx="2218724" cy="48005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364595" y="4845327"/>
            <a:ext cx="2201557" cy="124985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2656777" y="4845327"/>
            <a:ext cx="2201557" cy="124985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4956604" y="4845327"/>
            <a:ext cx="2201557" cy="124985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7256430" y="4845327"/>
            <a:ext cx="2201557" cy="124985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角丸四角形 22"/>
          <p:cNvSpPr/>
          <p:nvPr userDrawn="1"/>
        </p:nvSpPr>
        <p:spPr>
          <a:xfrm>
            <a:off x="4010043" y="1328767"/>
            <a:ext cx="1885055" cy="1016000"/>
          </a:xfrm>
          <a:prstGeom prst="roundRect">
            <a:avLst>
              <a:gd name="adj" fmla="val 10000"/>
            </a:avLst>
          </a:prstGeom>
          <a:solidFill>
            <a:schemeClr val="accent1">
              <a:lumMod val="7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4" name="図プレースホルダー 7"/>
          <p:cNvSpPr>
            <a:spLocks noGrp="1"/>
          </p:cNvSpPr>
          <p:nvPr>
            <p:ph type="pic" sz="quarter" idx="49" hasCustomPrompt="1"/>
          </p:nvPr>
        </p:nvSpPr>
        <p:spPr>
          <a:xfrm>
            <a:off x="4643370" y="1456245"/>
            <a:ext cx="618401" cy="7610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cxnSp>
        <p:nvCxnSpPr>
          <p:cNvPr id="25" name="直線コネクタ 24"/>
          <p:cNvCxnSpPr>
            <a:stCxn id="23" idx="2"/>
            <a:endCxn id="5" idx="0"/>
          </p:cNvCxnSpPr>
          <p:nvPr userDrawn="1"/>
        </p:nvCxnSpPr>
        <p:spPr>
          <a:xfrm flipH="1">
            <a:off x="1451630" y="2344767"/>
            <a:ext cx="3500940" cy="904213"/>
          </a:xfrm>
          <a:prstGeom prst="line">
            <a:avLst/>
          </a:prstGeom>
          <a:ln w="28575">
            <a:solidFill>
              <a:schemeClr val="accent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>
            <a:stCxn id="23" idx="2"/>
            <a:endCxn id="6" idx="0"/>
          </p:cNvCxnSpPr>
          <p:nvPr userDrawn="1"/>
        </p:nvCxnSpPr>
        <p:spPr>
          <a:xfrm flipH="1">
            <a:off x="3756351" y="2344767"/>
            <a:ext cx="1196219" cy="904213"/>
          </a:xfrm>
          <a:prstGeom prst="line">
            <a:avLst/>
          </a:prstGeom>
          <a:ln w="28575">
            <a:solidFill>
              <a:schemeClr val="accent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>
            <a:stCxn id="7" idx="0"/>
            <a:endCxn id="23" idx="2"/>
          </p:cNvCxnSpPr>
          <p:nvPr userDrawn="1"/>
        </p:nvCxnSpPr>
        <p:spPr>
          <a:xfrm flipH="1" flipV="1">
            <a:off x="4952570" y="2344767"/>
            <a:ext cx="1108502" cy="904213"/>
          </a:xfrm>
          <a:prstGeom prst="line">
            <a:avLst/>
          </a:prstGeom>
          <a:ln w="28575">
            <a:solidFill>
              <a:schemeClr val="accent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>
            <a:stCxn id="8" idx="0"/>
            <a:endCxn id="23" idx="2"/>
          </p:cNvCxnSpPr>
          <p:nvPr userDrawn="1"/>
        </p:nvCxnSpPr>
        <p:spPr>
          <a:xfrm flipH="1" flipV="1">
            <a:off x="4952571" y="2344767"/>
            <a:ext cx="3413222" cy="904213"/>
          </a:xfrm>
          <a:prstGeom prst="line">
            <a:avLst/>
          </a:prstGeom>
          <a:ln w="28575">
            <a:solidFill>
              <a:schemeClr val="accent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28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30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4253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yram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5" name="二等辺三角形 25"/>
          <p:cNvSpPr/>
          <p:nvPr userDrawn="1"/>
        </p:nvSpPr>
        <p:spPr>
          <a:xfrm>
            <a:off x="788838" y="1448780"/>
            <a:ext cx="4270370" cy="4530503"/>
          </a:xfrm>
          <a:custGeom>
            <a:avLst/>
            <a:gdLst/>
            <a:ahLst/>
            <a:cxnLst/>
            <a:rect l="l" t="t" r="r" b="b"/>
            <a:pathLst>
              <a:path w="7883076" h="6795755">
                <a:moveTo>
                  <a:pt x="1" y="6795754"/>
                </a:moveTo>
                <a:lnTo>
                  <a:pt x="7883075" y="6795754"/>
                </a:lnTo>
                <a:lnTo>
                  <a:pt x="7883076" y="6795755"/>
                </a:lnTo>
                <a:lnTo>
                  <a:pt x="0" y="6795755"/>
                </a:lnTo>
                <a:close/>
                <a:moveTo>
                  <a:pt x="978756" y="5108245"/>
                </a:moveTo>
                <a:lnTo>
                  <a:pt x="6904320" y="5108245"/>
                </a:lnTo>
                <a:lnTo>
                  <a:pt x="7856558" y="6750035"/>
                </a:lnTo>
                <a:lnTo>
                  <a:pt x="26518" y="6750035"/>
                </a:lnTo>
                <a:close/>
                <a:moveTo>
                  <a:pt x="1957511" y="3420736"/>
                </a:moveTo>
                <a:lnTo>
                  <a:pt x="5925565" y="3420736"/>
                </a:lnTo>
                <a:lnTo>
                  <a:pt x="6877803" y="5062526"/>
                </a:lnTo>
                <a:lnTo>
                  <a:pt x="1005273" y="5062526"/>
                </a:lnTo>
                <a:close/>
                <a:moveTo>
                  <a:pt x="2936267" y="1733227"/>
                </a:moveTo>
                <a:lnTo>
                  <a:pt x="4946810" y="1733227"/>
                </a:lnTo>
                <a:lnTo>
                  <a:pt x="5899048" y="3375017"/>
                </a:lnTo>
                <a:lnTo>
                  <a:pt x="1984028" y="3375017"/>
                </a:lnTo>
                <a:close/>
                <a:moveTo>
                  <a:pt x="3941538" y="0"/>
                </a:moveTo>
                <a:lnTo>
                  <a:pt x="4920293" y="1687508"/>
                </a:lnTo>
                <a:lnTo>
                  <a:pt x="2962784" y="1687508"/>
                </a:lnTo>
                <a:close/>
              </a:path>
            </a:pathLst>
          </a:cu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6" name="平行四辺形 5"/>
          <p:cNvSpPr/>
          <p:nvPr userDrawn="1"/>
        </p:nvSpPr>
        <p:spPr>
          <a:xfrm flipH="1">
            <a:off x="2924023" y="1448780"/>
            <a:ext cx="4263106" cy="1122970"/>
          </a:xfrm>
          <a:prstGeom prst="parallelogram">
            <a:avLst>
              <a:gd name="adj" fmla="val 58019"/>
            </a:avLst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7" name="平行四辺形 6"/>
          <p:cNvSpPr/>
          <p:nvPr userDrawn="1"/>
        </p:nvSpPr>
        <p:spPr>
          <a:xfrm flipH="1">
            <a:off x="3466245" y="2603501"/>
            <a:ext cx="4263106" cy="1091220"/>
          </a:xfrm>
          <a:prstGeom prst="parallelogram">
            <a:avLst>
              <a:gd name="adj" fmla="val 58019"/>
            </a:avLst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8" name="平行四辺形 7"/>
          <p:cNvSpPr/>
          <p:nvPr userDrawn="1"/>
        </p:nvSpPr>
        <p:spPr>
          <a:xfrm flipH="1">
            <a:off x="3998444" y="3730965"/>
            <a:ext cx="4263106" cy="1091220"/>
          </a:xfrm>
          <a:prstGeom prst="parallelogram">
            <a:avLst>
              <a:gd name="adj" fmla="val 58019"/>
            </a:avLst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9" name="平行四辺形 8"/>
          <p:cNvSpPr/>
          <p:nvPr userDrawn="1"/>
        </p:nvSpPr>
        <p:spPr>
          <a:xfrm flipH="1">
            <a:off x="4528186" y="4857031"/>
            <a:ext cx="4263106" cy="1091220"/>
          </a:xfrm>
          <a:prstGeom prst="parallelogram">
            <a:avLst>
              <a:gd name="adj" fmla="val 58019"/>
            </a:avLst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0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2242927" y="3191444"/>
            <a:ext cx="1362193" cy="48005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400" spc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1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2562836" y="2069154"/>
            <a:ext cx="722375" cy="48005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400" spc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1631893" y="4310442"/>
            <a:ext cx="2584261" cy="48005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400" spc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1631893" y="5467708"/>
            <a:ext cx="2584261" cy="48005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400" spc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3563350" y="1538790"/>
            <a:ext cx="2998718" cy="960107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4075327" y="2678917"/>
            <a:ext cx="2998718" cy="960107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4630638" y="3789040"/>
            <a:ext cx="2998718" cy="960107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5123659" y="4922588"/>
            <a:ext cx="2998718" cy="960107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19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20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2998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 userDrawn="1"/>
        </p:nvSpPr>
        <p:spPr>
          <a:xfrm>
            <a:off x="0" y="2685831"/>
            <a:ext cx="5928193" cy="51005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6" name="平行四辺形 5"/>
          <p:cNvSpPr/>
          <p:nvPr userDrawn="1"/>
        </p:nvSpPr>
        <p:spPr>
          <a:xfrm rot="9000000">
            <a:off x="3745543" y="3403692"/>
            <a:ext cx="2440564" cy="450665"/>
          </a:xfrm>
          <a:prstGeom prst="parallelogram">
            <a:avLst>
              <a:gd name="adj" fmla="val 58044"/>
            </a:avLst>
          </a:prstGeom>
          <a:solidFill>
            <a:schemeClr val="bg1">
              <a:lumMod val="75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7" name="正方形/長方形 6"/>
          <p:cNvSpPr/>
          <p:nvPr userDrawn="1"/>
        </p:nvSpPr>
        <p:spPr>
          <a:xfrm>
            <a:off x="3999606" y="4055739"/>
            <a:ext cx="5906394" cy="5208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467113" y="2649399"/>
            <a:ext cx="1501327" cy="565983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dirty="0"/>
          </a:p>
        </p:txBody>
      </p:sp>
      <p:sp>
        <p:nvSpPr>
          <p:cNvPr id="9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2117862" y="2649399"/>
            <a:ext cx="1501327" cy="565983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altLang="ja-JP" dirty="0"/>
          </a:p>
        </p:txBody>
      </p:sp>
      <p:sp>
        <p:nvSpPr>
          <p:cNvPr id="10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3768610" y="2649399"/>
            <a:ext cx="1501327" cy="565983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altLang="ja-JP" dirty="0"/>
          </a:p>
        </p:txBody>
      </p:sp>
      <p:sp>
        <p:nvSpPr>
          <p:cNvPr id="11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4636063" y="4033147"/>
            <a:ext cx="1501327" cy="565983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altLang="ja-JP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6286811" y="4033147"/>
            <a:ext cx="1501327" cy="565983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altLang="ja-JP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7937560" y="4033147"/>
            <a:ext cx="1501327" cy="565983"/>
          </a:xfrm>
        </p:spPr>
        <p:txBody>
          <a:bodyPr anchor="ctr">
            <a:noAutofit/>
          </a:bodyPr>
          <a:lstStyle>
            <a:lvl1pPr algn="ctr"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altLang="ja-JP" dirty="0"/>
          </a:p>
        </p:txBody>
      </p:sp>
      <p:grpSp>
        <p:nvGrpSpPr>
          <p:cNvPr id="16" name="グループ化 15"/>
          <p:cNvGrpSpPr/>
          <p:nvPr userDrawn="1"/>
        </p:nvGrpSpPr>
        <p:grpSpPr>
          <a:xfrm>
            <a:off x="442732" y="1508787"/>
            <a:ext cx="1584689" cy="1137801"/>
            <a:chOff x="817281" y="2038155"/>
            <a:chExt cx="2925325" cy="170670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4" name="正方形/長方形 13"/>
            <p:cNvSpPr/>
            <p:nvPr userDrawn="1"/>
          </p:nvSpPr>
          <p:spPr>
            <a:xfrm>
              <a:off x="817281" y="2038155"/>
              <a:ext cx="2925325" cy="1485165"/>
            </a:xfrm>
            <a:prstGeom prst="rect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15" name="二等辺三角形 14"/>
            <p:cNvSpPr/>
            <p:nvPr userDrawn="1"/>
          </p:nvSpPr>
          <p:spPr>
            <a:xfrm rot="10800000">
              <a:off x="2022961" y="3301784"/>
              <a:ext cx="513963" cy="443072"/>
            </a:xfrm>
            <a:prstGeom prst="triangle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</p:grpSp>
      <p:sp>
        <p:nvSpPr>
          <p:cNvPr id="17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491492" y="1568793"/>
            <a:ext cx="1462790" cy="840093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18" name="グループ化 17"/>
          <p:cNvGrpSpPr/>
          <p:nvPr userDrawn="1"/>
        </p:nvGrpSpPr>
        <p:grpSpPr>
          <a:xfrm>
            <a:off x="2109978" y="1504837"/>
            <a:ext cx="1584689" cy="1137801"/>
            <a:chOff x="817281" y="2038155"/>
            <a:chExt cx="2925325" cy="170670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" name="正方形/長方形 18"/>
            <p:cNvSpPr/>
            <p:nvPr userDrawn="1"/>
          </p:nvSpPr>
          <p:spPr>
            <a:xfrm>
              <a:off x="817281" y="2038155"/>
              <a:ext cx="2925325" cy="1485165"/>
            </a:xfrm>
            <a:prstGeom prst="rect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20" name="二等辺三角形 19"/>
            <p:cNvSpPr/>
            <p:nvPr userDrawn="1"/>
          </p:nvSpPr>
          <p:spPr>
            <a:xfrm rot="10800000">
              <a:off x="2022961" y="3301784"/>
              <a:ext cx="513963" cy="443072"/>
            </a:xfrm>
            <a:prstGeom prst="triangle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</p:grpSp>
      <p:sp>
        <p:nvSpPr>
          <p:cNvPr id="21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2158737" y="1564844"/>
            <a:ext cx="1462790" cy="840093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22" name="グループ化 21"/>
          <p:cNvGrpSpPr/>
          <p:nvPr userDrawn="1"/>
        </p:nvGrpSpPr>
        <p:grpSpPr>
          <a:xfrm>
            <a:off x="3777224" y="1511113"/>
            <a:ext cx="1584689" cy="1137801"/>
            <a:chOff x="817281" y="2038155"/>
            <a:chExt cx="2925325" cy="170670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3" name="正方形/長方形 22"/>
            <p:cNvSpPr/>
            <p:nvPr userDrawn="1"/>
          </p:nvSpPr>
          <p:spPr>
            <a:xfrm>
              <a:off x="817281" y="2038155"/>
              <a:ext cx="2925325" cy="1485165"/>
            </a:xfrm>
            <a:prstGeom prst="rect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24" name="二等辺三角形 23"/>
            <p:cNvSpPr/>
            <p:nvPr userDrawn="1"/>
          </p:nvSpPr>
          <p:spPr>
            <a:xfrm rot="10800000">
              <a:off x="2022961" y="3301784"/>
              <a:ext cx="513963" cy="443072"/>
            </a:xfrm>
            <a:prstGeom prst="triangle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</p:grpSp>
      <p:sp>
        <p:nvSpPr>
          <p:cNvPr id="25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3825983" y="1571120"/>
            <a:ext cx="1462790" cy="840093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26" name="グループ化 25"/>
          <p:cNvGrpSpPr/>
          <p:nvPr userDrawn="1"/>
        </p:nvGrpSpPr>
        <p:grpSpPr>
          <a:xfrm rot="10800000">
            <a:off x="4617227" y="4629134"/>
            <a:ext cx="1584689" cy="1137801"/>
            <a:chOff x="817281" y="2038155"/>
            <a:chExt cx="2925325" cy="170670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7" name="正方形/長方形 26"/>
            <p:cNvSpPr/>
            <p:nvPr userDrawn="1"/>
          </p:nvSpPr>
          <p:spPr>
            <a:xfrm>
              <a:off x="817281" y="2038155"/>
              <a:ext cx="2925325" cy="1485165"/>
            </a:xfrm>
            <a:prstGeom prst="rect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28" name="二等辺三角形 27"/>
            <p:cNvSpPr/>
            <p:nvPr userDrawn="1"/>
          </p:nvSpPr>
          <p:spPr>
            <a:xfrm rot="10800000">
              <a:off x="2022961" y="3301784"/>
              <a:ext cx="513963" cy="443072"/>
            </a:xfrm>
            <a:prstGeom prst="triangle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</p:grpSp>
      <p:sp>
        <p:nvSpPr>
          <p:cNvPr id="29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65986" y="4839157"/>
            <a:ext cx="1462790" cy="840093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30" name="グループ化 29"/>
          <p:cNvGrpSpPr/>
          <p:nvPr userDrawn="1"/>
        </p:nvGrpSpPr>
        <p:grpSpPr>
          <a:xfrm rot="10800000">
            <a:off x="6284472" y="4625184"/>
            <a:ext cx="1584689" cy="1137801"/>
            <a:chOff x="817281" y="2038155"/>
            <a:chExt cx="2925325" cy="170670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1" name="正方形/長方形 30"/>
            <p:cNvSpPr/>
            <p:nvPr userDrawn="1"/>
          </p:nvSpPr>
          <p:spPr>
            <a:xfrm>
              <a:off x="817281" y="2038155"/>
              <a:ext cx="2925325" cy="1485165"/>
            </a:xfrm>
            <a:prstGeom prst="rect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32" name="二等辺三角形 31"/>
            <p:cNvSpPr/>
            <p:nvPr userDrawn="1"/>
          </p:nvSpPr>
          <p:spPr>
            <a:xfrm rot="10800000">
              <a:off x="2022961" y="3301784"/>
              <a:ext cx="513963" cy="443072"/>
            </a:xfrm>
            <a:prstGeom prst="triangle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</p:grpSp>
      <p:sp>
        <p:nvSpPr>
          <p:cNvPr id="33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6333232" y="4835207"/>
            <a:ext cx="1462790" cy="840093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34" name="グループ化 33"/>
          <p:cNvGrpSpPr/>
          <p:nvPr userDrawn="1"/>
        </p:nvGrpSpPr>
        <p:grpSpPr>
          <a:xfrm rot="10800000">
            <a:off x="7951718" y="4631460"/>
            <a:ext cx="1584689" cy="1137801"/>
            <a:chOff x="817281" y="2038155"/>
            <a:chExt cx="2925325" cy="170670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5" name="正方形/長方形 34"/>
            <p:cNvSpPr/>
            <p:nvPr userDrawn="1"/>
          </p:nvSpPr>
          <p:spPr>
            <a:xfrm>
              <a:off x="817281" y="2038155"/>
              <a:ext cx="2925325" cy="1485165"/>
            </a:xfrm>
            <a:prstGeom prst="rect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36" name="二等辺三角形 35"/>
            <p:cNvSpPr/>
            <p:nvPr userDrawn="1"/>
          </p:nvSpPr>
          <p:spPr>
            <a:xfrm rot="10800000">
              <a:off x="2022961" y="3301784"/>
              <a:ext cx="513963" cy="443072"/>
            </a:xfrm>
            <a:prstGeom prst="triangle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</p:grpSp>
      <p:sp>
        <p:nvSpPr>
          <p:cNvPr id="37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8000477" y="4841483"/>
            <a:ext cx="1462790" cy="840093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8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402569" y="3896092"/>
            <a:ext cx="3374655" cy="1873168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9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40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41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12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ー 5"/>
          <p:cNvSpPr>
            <a:spLocks noGrp="1"/>
          </p:cNvSpPr>
          <p:nvPr>
            <p:ph type="pic" sz="quarter" idx="12" hasCustomPrompt="1"/>
          </p:nvPr>
        </p:nvSpPr>
        <p:spPr>
          <a:xfrm>
            <a:off x="337605" y="1328766"/>
            <a:ext cx="1811715" cy="384042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7" name="図プレースホルダー 5"/>
          <p:cNvSpPr>
            <a:spLocks noGrp="1"/>
          </p:cNvSpPr>
          <p:nvPr>
            <p:ph type="pic" sz="quarter" idx="13" hasCustomPrompt="1"/>
          </p:nvPr>
        </p:nvSpPr>
        <p:spPr>
          <a:xfrm>
            <a:off x="2191423" y="1328766"/>
            <a:ext cx="1811715" cy="384042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8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4045241" y="1328766"/>
            <a:ext cx="1811715" cy="384042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9" name="図プレースホルダー 5"/>
          <p:cNvSpPr>
            <a:spLocks noGrp="1"/>
          </p:cNvSpPr>
          <p:nvPr>
            <p:ph type="pic" sz="quarter" idx="15" hasCustomPrompt="1"/>
          </p:nvPr>
        </p:nvSpPr>
        <p:spPr>
          <a:xfrm>
            <a:off x="5899059" y="1328766"/>
            <a:ext cx="1811715" cy="384042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0" name="図プレースホルダー 5"/>
          <p:cNvSpPr>
            <a:spLocks noGrp="1"/>
          </p:cNvSpPr>
          <p:nvPr>
            <p:ph type="pic" sz="quarter" idx="16" hasCustomPrompt="1"/>
          </p:nvPr>
        </p:nvSpPr>
        <p:spPr>
          <a:xfrm>
            <a:off x="7752875" y="1328766"/>
            <a:ext cx="1811715" cy="384042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5" name="図プレースホルダー 14"/>
          <p:cNvSpPr>
            <a:spLocks noGrp="1"/>
          </p:cNvSpPr>
          <p:nvPr>
            <p:ph type="pic" sz="quarter" idx="33" hasCustomPrompt="1"/>
          </p:nvPr>
        </p:nvSpPr>
        <p:spPr>
          <a:xfrm>
            <a:off x="763153" y="4809153"/>
            <a:ext cx="1386167" cy="361859"/>
          </a:xfrm>
          <a:custGeom>
            <a:avLst/>
            <a:gdLst/>
            <a:ahLst/>
            <a:cxnLst/>
            <a:rect l="l" t="t" r="r" b="b"/>
            <a:pathLst>
              <a:path w="1710190" h="362768">
                <a:moveTo>
                  <a:pt x="1710190" y="0"/>
                </a:moveTo>
                <a:lnTo>
                  <a:pt x="1710190" y="362768"/>
                </a:lnTo>
                <a:lnTo>
                  <a:pt x="0" y="362768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11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1600774" y="5349214"/>
            <a:ext cx="6704452" cy="870097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図プレースホルダー 14"/>
          <p:cNvSpPr>
            <a:spLocks noGrp="1"/>
          </p:cNvSpPr>
          <p:nvPr>
            <p:ph type="pic" sz="quarter" idx="34" hasCustomPrompt="1"/>
          </p:nvPr>
        </p:nvSpPr>
        <p:spPr>
          <a:xfrm>
            <a:off x="2616971" y="4809153"/>
            <a:ext cx="1386167" cy="361859"/>
          </a:xfrm>
          <a:custGeom>
            <a:avLst/>
            <a:gdLst/>
            <a:ahLst/>
            <a:cxnLst/>
            <a:rect l="l" t="t" r="r" b="b"/>
            <a:pathLst>
              <a:path w="1710190" h="362768">
                <a:moveTo>
                  <a:pt x="1710190" y="0"/>
                </a:moveTo>
                <a:lnTo>
                  <a:pt x="1710190" y="362768"/>
                </a:lnTo>
                <a:lnTo>
                  <a:pt x="0" y="362768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7" name="図プレースホルダー 14"/>
          <p:cNvSpPr>
            <a:spLocks noGrp="1"/>
          </p:cNvSpPr>
          <p:nvPr>
            <p:ph type="pic" sz="quarter" idx="35" hasCustomPrompt="1"/>
          </p:nvPr>
        </p:nvSpPr>
        <p:spPr>
          <a:xfrm>
            <a:off x="4470789" y="4809153"/>
            <a:ext cx="1386167" cy="361859"/>
          </a:xfrm>
          <a:custGeom>
            <a:avLst/>
            <a:gdLst/>
            <a:ahLst/>
            <a:cxnLst/>
            <a:rect l="l" t="t" r="r" b="b"/>
            <a:pathLst>
              <a:path w="1710190" h="362768">
                <a:moveTo>
                  <a:pt x="1710190" y="0"/>
                </a:moveTo>
                <a:lnTo>
                  <a:pt x="1710190" y="362768"/>
                </a:lnTo>
                <a:lnTo>
                  <a:pt x="0" y="362768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8" name="図プレースホルダー 14"/>
          <p:cNvSpPr>
            <a:spLocks noGrp="1"/>
          </p:cNvSpPr>
          <p:nvPr>
            <p:ph type="pic" sz="quarter" idx="36" hasCustomPrompt="1"/>
          </p:nvPr>
        </p:nvSpPr>
        <p:spPr>
          <a:xfrm>
            <a:off x="6324607" y="4809153"/>
            <a:ext cx="1386167" cy="361859"/>
          </a:xfrm>
          <a:custGeom>
            <a:avLst/>
            <a:gdLst/>
            <a:ahLst/>
            <a:cxnLst/>
            <a:rect l="l" t="t" r="r" b="b"/>
            <a:pathLst>
              <a:path w="1710190" h="362768">
                <a:moveTo>
                  <a:pt x="1710190" y="0"/>
                </a:moveTo>
                <a:lnTo>
                  <a:pt x="1710190" y="362768"/>
                </a:lnTo>
                <a:lnTo>
                  <a:pt x="0" y="362768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9" name="図プレースホルダー 14"/>
          <p:cNvSpPr>
            <a:spLocks noGrp="1"/>
          </p:cNvSpPr>
          <p:nvPr>
            <p:ph type="pic" sz="quarter" idx="37" hasCustomPrompt="1"/>
          </p:nvPr>
        </p:nvSpPr>
        <p:spPr>
          <a:xfrm>
            <a:off x="8178424" y="4809153"/>
            <a:ext cx="1386167" cy="361859"/>
          </a:xfrm>
          <a:custGeom>
            <a:avLst/>
            <a:gdLst/>
            <a:ahLst/>
            <a:cxnLst/>
            <a:rect l="l" t="t" r="r" b="b"/>
            <a:pathLst>
              <a:path w="1710190" h="362768">
                <a:moveTo>
                  <a:pt x="1710190" y="0"/>
                </a:moveTo>
                <a:lnTo>
                  <a:pt x="1710190" y="362768"/>
                </a:lnTo>
                <a:lnTo>
                  <a:pt x="0" y="362768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20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21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22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6408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and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ー 5"/>
          <p:cNvSpPr>
            <a:spLocks noGrp="1"/>
          </p:cNvSpPr>
          <p:nvPr>
            <p:ph type="pic" sz="quarter" idx="12" hasCustomPrompt="1"/>
          </p:nvPr>
        </p:nvSpPr>
        <p:spPr>
          <a:xfrm>
            <a:off x="337604" y="1328766"/>
            <a:ext cx="2281698" cy="384042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11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1600774" y="5349214"/>
            <a:ext cx="6704452" cy="870097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図プレースホルダー 5"/>
          <p:cNvSpPr>
            <a:spLocks noGrp="1"/>
          </p:cNvSpPr>
          <p:nvPr>
            <p:ph type="pic" sz="quarter" idx="33" hasCustomPrompt="1"/>
          </p:nvPr>
        </p:nvSpPr>
        <p:spPr>
          <a:xfrm>
            <a:off x="2651432" y="1328766"/>
            <a:ext cx="2281698" cy="384042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1" name="図プレースホルダー 5"/>
          <p:cNvSpPr>
            <a:spLocks noGrp="1"/>
          </p:cNvSpPr>
          <p:nvPr>
            <p:ph type="pic" sz="quarter" idx="34" hasCustomPrompt="1"/>
          </p:nvPr>
        </p:nvSpPr>
        <p:spPr>
          <a:xfrm>
            <a:off x="4965260" y="1328766"/>
            <a:ext cx="2281698" cy="384042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22" name="図プレースホルダー 5"/>
          <p:cNvSpPr>
            <a:spLocks noGrp="1"/>
          </p:cNvSpPr>
          <p:nvPr>
            <p:ph type="pic" sz="quarter" idx="35" hasCustomPrompt="1"/>
          </p:nvPr>
        </p:nvSpPr>
        <p:spPr>
          <a:xfrm>
            <a:off x="7279088" y="1328766"/>
            <a:ext cx="2281698" cy="384042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337604" y="4269094"/>
            <a:ext cx="2281698" cy="899807"/>
          </a:xfrm>
          <a:solidFill>
            <a:schemeClr val="tx2">
              <a:alpha val="65000"/>
            </a:schemeClr>
          </a:solidFill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337604" y="3879050"/>
            <a:ext cx="2281698" cy="389750"/>
          </a:xfrm>
          <a:solidFill>
            <a:schemeClr val="accent1">
              <a:alpha val="65000"/>
            </a:schemeClr>
          </a:solidFill>
        </p:spPr>
        <p:txBody>
          <a:bodyPr anchor="ctr">
            <a:noAutofit/>
          </a:bodyPr>
          <a:lstStyle>
            <a:lvl1pPr>
              <a:spcBef>
                <a:spcPts val="0"/>
              </a:spcBef>
              <a:defRPr sz="16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2651432" y="4269093"/>
            <a:ext cx="2281698" cy="899807"/>
          </a:xfrm>
          <a:solidFill>
            <a:schemeClr val="tx2">
              <a:alpha val="65000"/>
            </a:schemeClr>
          </a:solidFill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sp>
        <p:nvSpPr>
          <p:cNvPr id="25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2651432" y="3879050"/>
            <a:ext cx="2281698" cy="389750"/>
          </a:xfrm>
          <a:solidFill>
            <a:schemeClr val="accent1">
              <a:alpha val="65000"/>
            </a:schemeClr>
          </a:solidFill>
        </p:spPr>
        <p:txBody>
          <a:bodyPr anchor="ctr">
            <a:noAutofit/>
          </a:bodyPr>
          <a:lstStyle>
            <a:lvl1pPr>
              <a:spcBef>
                <a:spcPts val="0"/>
              </a:spcBef>
              <a:defRPr sz="16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40" hasCustomPrompt="1"/>
          </p:nvPr>
        </p:nvSpPr>
        <p:spPr>
          <a:xfrm>
            <a:off x="4965260" y="4269387"/>
            <a:ext cx="2281698" cy="899807"/>
          </a:xfrm>
          <a:solidFill>
            <a:schemeClr val="tx2">
              <a:alpha val="65000"/>
            </a:schemeClr>
          </a:solidFill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sp>
        <p:nvSpPr>
          <p:cNvPr id="27" name="テキスト プレースホルダー 11"/>
          <p:cNvSpPr>
            <a:spLocks noGrp="1"/>
          </p:cNvSpPr>
          <p:nvPr>
            <p:ph type="body" sz="quarter" idx="41" hasCustomPrompt="1"/>
          </p:nvPr>
        </p:nvSpPr>
        <p:spPr>
          <a:xfrm>
            <a:off x="4965260" y="3879343"/>
            <a:ext cx="2281698" cy="389750"/>
          </a:xfrm>
          <a:solidFill>
            <a:schemeClr val="accent1">
              <a:alpha val="65000"/>
            </a:schemeClr>
          </a:solidFill>
        </p:spPr>
        <p:txBody>
          <a:bodyPr anchor="ctr">
            <a:noAutofit/>
          </a:bodyPr>
          <a:lstStyle>
            <a:lvl1pPr>
              <a:spcBef>
                <a:spcPts val="0"/>
              </a:spcBef>
              <a:defRPr sz="16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42" hasCustomPrompt="1"/>
          </p:nvPr>
        </p:nvSpPr>
        <p:spPr>
          <a:xfrm>
            <a:off x="7279088" y="4269386"/>
            <a:ext cx="2281698" cy="899807"/>
          </a:xfrm>
          <a:solidFill>
            <a:schemeClr val="tx2">
              <a:alpha val="65000"/>
            </a:schemeClr>
          </a:solidFill>
        </p:spPr>
        <p:txBody>
          <a:bodyPr/>
          <a:lstStyle>
            <a:lvl1pPr>
              <a:lnSpc>
                <a:spcPct val="120000"/>
              </a:lnSpc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43" hasCustomPrompt="1"/>
          </p:nvPr>
        </p:nvSpPr>
        <p:spPr>
          <a:xfrm>
            <a:off x="7279088" y="3879342"/>
            <a:ext cx="2281698" cy="389750"/>
          </a:xfrm>
          <a:solidFill>
            <a:schemeClr val="accent1">
              <a:alpha val="65000"/>
            </a:schemeClr>
          </a:solidFill>
        </p:spPr>
        <p:txBody>
          <a:bodyPr anchor="ctr">
            <a:noAutofit/>
          </a:bodyPr>
          <a:lstStyle>
            <a:lvl1pPr>
              <a:spcBef>
                <a:spcPts val="0"/>
              </a:spcBef>
              <a:defRPr sz="16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 smtClean="0"/>
              <a:t>TEXT</a:t>
            </a:r>
            <a:endParaRPr kumimoji="1" lang="ja-JP" altLang="en-US" dirty="0"/>
          </a:p>
        </p:txBody>
      </p:sp>
      <p:sp>
        <p:nvSpPr>
          <p:cNvPr id="18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19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30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4096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The Power of PowerPoint | thepopp.com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sp>
        <p:nvSpPr>
          <p:cNvPr id="5" name="ドーナツ 4"/>
          <p:cNvSpPr/>
          <p:nvPr userDrawn="1"/>
        </p:nvSpPr>
        <p:spPr>
          <a:xfrm>
            <a:off x="3392691" y="1719340"/>
            <a:ext cx="3120619" cy="3846189"/>
          </a:xfrm>
          <a:prstGeom prst="donut">
            <a:avLst>
              <a:gd name="adj" fmla="val 8728"/>
            </a:avLst>
          </a:prstGeom>
          <a:solidFill>
            <a:schemeClr val="bg1">
              <a:lumMod val="95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595959"/>
              </a:solidFill>
            </a:endParaRPr>
          </a:p>
        </p:txBody>
      </p:sp>
      <p:sp>
        <p:nvSpPr>
          <p:cNvPr id="6" name="アーチ 6"/>
          <p:cNvSpPr/>
          <p:nvPr userDrawn="1"/>
        </p:nvSpPr>
        <p:spPr>
          <a:xfrm>
            <a:off x="4972268" y="1719339"/>
            <a:ext cx="1541040" cy="2105995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595959"/>
              </a:solidFill>
            </a:endParaRPr>
          </a:p>
        </p:txBody>
      </p:sp>
      <p:sp>
        <p:nvSpPr>
          <p:cNvPr id="7" name="アーチ 6"/>
          <p:cNvSpPr/>
          <p:nvPr userDrawn="1"/>
        </p:nvSpPr>
        <p:spPr>
          <a:xfrm rot="5400000">
            <a:off x="4709424" y="3761643"/>
            <a:ext cx="1896500" cy="1711269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595959"/>
              </a:solidFill>
            </a:endParaRPr>
          </a:p>
        </p:txBody>
      </p:sp>
      <p:sp>
        <p:nvSpPr>
          <p:cNvPr id="8" name="アーチ 6"/>
          <p:cNvSpPr/>
          <p:nvPr userDrawn="1"/>
        </p:nvSpPr>
        <p:spPr>
          <a:xfrm rot="10800000">
            <a:off x="3388010" y="3459532"/>
            <a:ext cx="1541040" cy="2105995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595959"/>
              </a:solidFill>
            </a:endParaRPr>
          </a:p>
        </p:txBody>
      </p:sp>
      <p:sp>
        <p:nvSpPr>
          <p:cNvPr id="9" name="アーチ 6"/>
          <p:cNvSpPr/>
          <p:nvPr userDrawn="1"/>
        </p:nvSpPr>
        <p:spPr>
          <a:xfrm rot="16200000">
            <a:off x="3295394" y="1811426"/>
            <a:ext cx="1896500" cy="1711269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595959"/>
              </a:solidFill>
            </a:endParaRPr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6586448" y="2265162"/>
            <a:ext cx="2974339" cy="1100756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6586448" y="1773922"/>
            <a:ext cx="2974339" cy="515469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6586448" y="4455405"/>
            <a:ext cx="2974339" cy="1100756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6586448" y="3964166"/>
            <a:ext cx="2974339" cy="515469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345213" y="2274529"/>
            <a:ext cx="2974339" cy="1100756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345213" y="1783290"/>
            <a:ext cx="2974339" cy="51546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345213" y="4464773"/>
            <a:ext cx="2974339" cy="1100756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345213" y="3973533"/>
            <a:ext cx="2974339" cy="51546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3782768" y="3338990"/>
            <a:ext cx="2316083" cy="515469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7" name="円/楕円 26"/>
          <p:cNvSpPr/>
          <p:nvPr userDrawn="1"/>
        </p:nvSpPr>
        <p:spPr>
          <a:xfrm>
            <a:off x="5657674" y="2108853"/>
            <a:ext cx="731395" cy="90010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0" name="図プレースホルダー 7"/>
          <p:cNvSpPr>
            <a:spLocks noGrp="1"/>
          </p:cNvSpPr>
          <p:nvPr>
            <p:ph type="pic" sz="quarter" idx="17" hasCustomPrompt="1"/>
          </p:nvPr>
        </p:nvSpPr>
        <p:spPr>
          <a:xfrm>
            <a:off x="5846749" y="2319301"/>
            <a:ext cx="370729" cy="4562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8" name="円/楕円 27"/>
          <p:cNvSpPr/>
          <p:nvPr userDrawn="1"/>
        </p:nvSpPr>
        <p:spPr>
          <a:xfrm>
            <a:off x="5660014" y="4352486"/>
            <a:ext cx="731395" cy="90010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9" name="図プレースホルダー 7"/>
          <p:cNvSpPr>
            <a:spLocks noGrp="1"/>
          </p:cNvSpPr>
          <p:nvPr>
            <p:ph type="pic" sz="quarter" idx="40" hasCustomPrompt="1"/>
          </p:nvPr>
        </p:nvSpPr>
        <p:spPr>
          <a:xfrm>
            <a:off x="5849090" y="4562934"/>
            <a:ext cx="370729" cy="4562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0" name="円/楕円 29"/>
          <p:cNvSpPr/>
          <p:nvPr userDrawn="1"/>
        </p:nvSpPr>
        <p:spPr>
          <a:xfrm>
            <a:off x="3544933" y="4352486"/>
            <a:ext cx="731395" cy="90010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1" name="図プレースホルダー 7"/>
          <p:cNvSpPr>
            <a:spLocks noGrp="1"/>
          </p:cNvSpPr>
          <p:nvPr>
            <p:ph type="pic" sz="quarter" idx="41" hasCustomPrompt="1"/>
          </p:nvPr>
        </p:nvSpPr>
        <p:spPr>
          <a:xfrm>
            <a:off x="3734009" y="4562934"/>
            <a:ext cx="370729" cy="4562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32" name="円/楕円 31"/>
          <p:cNvSpPr/>
          <p:nvPr userDrawn="1"/>
        </p:nvSpPr>
        <p:spPr>
          <a:xfrm>
            <a:off x="3544933" y="2108853"/>
            <a:ext cx="731395" cy="90010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3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3734009" y="2319301"/>
            <a:ext cx="370729" cy="4562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76021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図プレースホルダー 46"/>
          <p:cNvSpPr>
            <a:spLocks noGrp="1"/>
          </p:cNvSpPr>
          <p:nvPr>
            <p:ph type="pic" sz="quarter" idx="42" hasCustomPrompt="1"/>
          </p:nvPr>
        </p:nvSpPr>
        <p:spPr>
          <a:xfrm>
            <a:off x="3714941" y="3656147"/>
            <a:ext cx="1216552" cy="1502464"/>
          </a:xfrm>
          <a:custGeom>
            <a:avLst/>
            <a:gdLst/>
            <a:ahLst/>
            <a:cxnLst/>
            <a:rect l="l" t="t" r="r" b="b"/>
            <a:pathLst>
              <a:path w="2153093" h="2160713">
                <a:moveTo>
                  <a:pt x="2151584" y="0"/>
                </a:moveTo>
                <a:lnTo>
                  <a:pt x="2153093" y="0"/>
                </a:lnTo>
                <a:lnTo>
                  <a:pt x="2153093" y="2160637"/>
                </a:lnTo>
                <a:cubicBezTo>
                  <a:pt x="2152590" y="2160713"/>
                  <a:pt x="2152087" y="2160713"/>
                  <a:pt x="2151584" y="2160713"/>
                </a:cubicBezTo>
                <a:cubicBezTo>
                  <a:pt x="963297" y="2160713"/>
                  <a:pt x="0" y="1197416"/>
                  <a:pt x="0" y="9129"/>
                </a:cubicBezTo>
                <a:lnTo>
                  <a:pt x="2151584" y="9129"/>
                </a:lnTo>
                <a:close/>
              </a:path>
            </a:pathLst>
          </a:custGeom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5" name="図プレースホルダー 44"/>
          <p:cNvSpPr>
            <a:spLocks noGrp="1"/>
          </p:cNvSpPr>
          <p:nvPr>
            <p:ph type="pic" sz="quarter" idx="41" hasCustomPrompt="1"/>
          </p:nvPr>
        </p:nvSpPr>
        <p:spPr>
          <a:xfrm>
            <a:off x="4963177" y="3656366"/>
            <a:ext cx="1220858" cy="1497165"/>
          </a:xfrm>
          <a:custGeom>
            <a:avLst/>
            <a:gdLst/>
            <a:ahLst/>
            <a:cxnLst/>
            <a:rect l="l" t="t" r="r" b="b"/>
            <a:pathLst>
              <a:path w="2160713" h="2153093">
                <a:moveTo>
                  <a:pt x="0" y="0"/>
                </a:moveTo>
                <a:lnTo>
                  <a:pt x="2160637" y="0"/>
                </a:lnTo>
                <a:cubicBezTo>
                  <a:pt x="2160713" y="503"/>
                  <a:pt x="2160713" y="1006"/>
                  <a:pt x="2160713" y="1509"/>
                </a:cubicBezTo>
                <a:cubicBezTo>
                  <a:pt x="2160713" y="1189796"/>
                  <a:pt x="1197416" y="2153093"/>
                  <a:pt x="9129" y="2153093"/>
                </a:cubicBezTo>
                <a:lnTo>
                  <a:pt x="9129" y="1509"/>
                </a:lnTo>
                <a:lnTo>
                  <a:pt x="0" y="1509"/>
                </a:lnTo>
                <a:close/>
              </a:path>
            </a:pathLst>
          </a:custGeom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3" name="図プレースホルダー 42"/>
          <p:cNvSpPr>
            <a:spLocks noGrp="1"/>
          </p:cNvSpPr>
          <p:nvPr>
            <p:ph type="pic" sz="quarter" idx="40" hasCustomPrompt="1"/>
          </p:nvPr>
        </p:nvSpPr>
        <p:spPr>
          <a:xfrm>
            <a:off x="4963355" y="2120789"/>
            <a:ext cx="1216552" cy="1502464"/>
          </a:xfrm>
          <a:custGeom>
            <a:avLst/>
            <a:gdLst/>
            <a:ahLst/>
            <a:cxnLst/>
            <a:rect l="l" t="t" r="r" b="b"/>
            <a:pathLst>
              <a:path w="2153093" h="2160713">
                <a:moveTo>
                  <a:pt x="1509" y="0"/>
                </a:moveTo>
                <a:cubicBezTo>
                  <a:pt x="1189796" y="0"/>
                  <a:pt x="2153093" y="963297"/>
                  <a:pt x="2153093" y="2151584"/>
                </a:cubicBezTo>
                <a:lnTo>
                  <a:pt x="1509" y="2151584"/>
                </a:lnTo>
                <a:lnTo>
                  <a:pt x="1509" y="2160713"/>
                </a:lnTo>
                <a:lnTo>
                  <a:pt x="0" y="2160713"/>
                </a:lnTo>
                <a:lnTo>
                  <a:pt x="0" y="76"/>
                </a:lnTo>
                <a:cubicBezTo>
                  <a:pt x="503" y="0"/>
                  <a:pt x="1006" y="0"/>
                  <a:pt x="1509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1" name="図プレースホルダー 40"/>
          <p:cNvSpPr>
            <a:spLocks noGrp="1"/>
          </p:cNvSpPr>
          <p:nvPr>
            <p:ph type="pic" sz="quarter" idx="39" hasCustomPrompt="1"/>
          </p:nvPr>
        </p:nvSpPr>
        <p:spPr>
          <a:xfrm>
            <a:off x="3715073" y="2126088"/>
            <a:ext cx="1220858" cy="1497165"/>
          </a:xfrm>
          <a:custGeom>
            <a:avLst/>
            <a:gdLst/>
            <a:ahLst/>
            <a:cxnLst/>
            <a:rect l="l" t="t" r="r" b="b"/>
            <a:pathLst>
              <a:path w="2160713" h="2153093">
                <a:moveTo>
                  <a:pt x="2151584" y="0"/>
                </a:moveTo>
                <a:lnTo>
                  <a:pt x="2151584" y="2151584"/>
                </a:lnTo>
                <a:lnTo>
                  <a:pt x="2160713" y="2151584"/>
                </a:lnTo>
                <a:lnTo>
                  <a:pt x="2160713" y="2153093"/>
                </a:lnTo>
                <a:lnTo>
                  <a:pt x="76" y="2153093"/>
                </a:lnTo>
                <a:cubicBezTo>
                  <a:pt x="0" y="2152590"/>
                  <a:pt x="0" y="2152087"/>
                  <a:pt x="0" y="2151584"/>
                </a:cubicBezTo>
                <a:cubicBezTo>
                  <a:pt x="0" y="963297"/>
                  <a:pt x="963297" y="0"/>
                  <a:pt x="2151584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5" name="ドーナツ 4"/>
          <p:cNvSpPr/>
          <p:nvPr userDrawn="1"/>
        </p:nvSpPr>
        <p:spPr>
          <a:xfrm>
            <a:off x="3393038" y="1719339"/>
            <a:ext cx="3120271" cy="3840000"/>
          </a:xfrm>
          <a:prstGeom prst="donut">
            <a:avLst>
              <a:gd name="adj" fmla="val 8728"/>
            </a:avLst>
          </a:prstGeom>
          <a:solidFill>
            <a:schemeClr val="bg1">
              <a:lumMod val="95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595959"/>
              </a:solidFill>
            </a:endParaRPr>
          </a:p>
        </p:txBody>
      </p:sp>
      <p:sp>
        <p:nvSpPr>
          <p:cNvPr id="6" name="アーチ 6"/>
          <p:cNvSpPr/>
          <p:nvPr userDrawn="1"/>
        </p:nvSpPr>
        <p:spPr>
          <a:xfrm>
            <a:off x="4972268" y="1719339"/>
            <a:ext cx="1541040" cy="2105995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595959"/>
              </a:solidFill>
            </a:endParaRPr>
          </a:p>
        </p:txBody>
      </p:sp>
      <p:sp>
        <p:nvSpPr>
          <p:cNvPr id="7" name="アーチ 6"/>
          <p:cNvSpPr/>
          <p:nvPr userDrawn="1"/>
        </p:nvSpPr>
        <p:spPr>
          <a:xfrm rot="5400000">
            <a:off x="4709424" y="3761643"/>
            <a:ext cx="1896500" cy="1711269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595959"/>
              </a:solidFill>
            </a:endParaRPr>
          </a:p>
        </p:txBody>
      </p:sp>
      <p:sp>
        <p:nvSpPr>
          <p:cNvPr id="8" name="アーチ 6"/>
          <p:cNvSpPr/>
          <p:nvPr userDrawn="1"/>
        </p:nvSpPr>
        <p:spPr>
          <a:xfrm rot="10800000">
            <a:off x="3388010" y="3459532"/>
            <a:ext cx="1541040" cy="2105995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595959"/>
              </a:solidFill>
            </a:endParaRPr>
          </a:p>
        </p:txBody>
      </p:sp>
      <p:sp>
        <p:nvSpPr>
          <p:cNvPr id="9" name="アーチ 6"/>
          <p:cNvSpPr/>
          <p:nvPr userDrawn="1"/>
        </p:nvSpPr>
        <p:spPr>
          <a:xfrm rot="16200000">
            <a:off x="3295394" y="1811426"/>
            <a:ext cx="1896500" cy="1711269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595959"/>
              </a:solidFill>
            </a:endParaRPr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6586448" y="2265162"/>
            <a:ext cx="2974339" cy="1283851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6586448" y="1589903"/>
            <a:ext cx="2974339" cy="740678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6586448" y="4455405"/>
            <a:ext cx="2974339" cy="1283851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6586448" y="3780146"/>
            <a:ext cx="2974339" cy="740678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345213" y="2274529"/>
            <a:ext cx="2974339" cy="1283851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345213" y="1599270"/>
            <a:ext cx="2974339" cy="740678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345213" y="4464773"/>
            <a:ext cx="2974339" cy="1283851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345213" y="3789514"/>
            <a:ext cx="2974339" cy="740678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6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27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28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9403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ow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5" name="山形 4"/>
          <p:cNvSpPr/>
          <p:nvPr userDrawn="1"/>
        </p:nvSpPr>
        <p:spPr>
          <a:xfrm>
            <a:off x="357748" y="2924355"/>
            <a:ext cx="1912574" cy="313267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595959"/>
              </a:solidFill>
            </a:endParaRPr>
          </a:p>
        </p:txBody>
      </p:sp>
      <p:sp>
        <p:nvSpPr>
          <p:cNvPr id="6" name="山形 5"/>
          <p:cNvSpPr/>
          <p:nvPr userDrawn="1"/>
        </p:nvSpPr>
        <p:spPr>
          <a:xfrm>
            <a:off x="2186045" y="2924355"/>
            <a:ext cx="1912574" cy="313267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595959"/>
              </a:solidFill>
            </a:endParaRPr>
          </a:p>
        </p:txBody>
      </p:sp>
      <p:sp>
        <p:nvSpPr>
          <p:cNvPr id="7" name="山形 6"/>
          <p:cNvSpPr/>
          <p:nvPr userDrawn="1"/>
        </p:nvSpPr>
        <p:spPr>
          <a:xfrm>
            <a:off x="4014342" y="2924355"/>
            <a:ext cx="1912574" cy="313267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595959"/>
              </a:solidFill>
            </a:endParaRPr>
          </a:p>
        </p:txBody>
      </p:sp>
      <p:sp>
        <p:nvSpPr>
          <p:cNvPr id="8" name="山形 7"/>
          <p:cNvSpPr/>
          <p:nvPr userDrawn="1"/>
        </p:nvSpPr>
        <p:spPr>
          <a:xfrm>
            <a:off x="5842639" y="2924355"/>
            <a:ext cx="1912574" cy="313267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595959"/>
              </a:solidFill>
            </a:endParaRPr>
          </a:p>
        </p:txBody>
      </p:sp>
      <p:sp>
        <p:nvSpPr>
          <p:cNvPr id="9" name="山形 8"/>
          <p:cNvSpPr/>
          <p:nvPr userDrawn="1"/>
        </p:nvSpPr>
        <p:spPr>
          <a:xfrm>
            <a:off x="7670937" y="2924355"/>
            <a:ext cx="1912574" cy="313267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595959"/>
              </a:solidFill>
            </a:endParaRPr>
          </a:p>
        </p:txBody>
      </p:sp>
      <p:sp>
        <p:nvSpPr>
          <p:cNvPr id="10" name="円/楕円 9"/>
          <p:cNvSpPr/>
          <p:nvPr userDrawn="1"/>
        </p:nvSpPr>
        <p:spPr>
          <a:xfrm>
            <a:off x="948337" y="2630939"/>
            <a:ext cx="731395" cy="90010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1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1137413" y="2841387"/>
            <a:ext cx="370729" cy="4562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2" name="円/楕円 11"/>
          <p:cNvSpPr/>
          <p:nvPr userDrawn="1"/>
        </p:nvSpPr>
        <p:spPr>
          <a:xfrm>
            <a:off x="2758815" y="2630939"/>
            <a:ext cx="731395" cy="90010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3" name="図プレースホルダー 7"/>
          <p:cNvSpPr>
            <a:spLocks noGrp="1"/>
          </p:cNvSpPr>
          <p:nvPr>
            <p:ph type="pic" sz="quarter" idx="43" hasCustomPrompt="1"/>
          </p:nvPr>
        </p:nvSpPr>
        <p:spPr>
          <a:xfrm>
            <a:off x="2947891" y="2841387"/>
            <a:ext cx="370729" cy="4562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4" name="円/楕円 13"/>
          <p:cNvSpPr/>
          <p:nvPr userDrawn="1"/>
        </p:nvSpPr>
        <p:spPr>
          <a:xfrm>
            <a:off x="4586873" y="2630939"/>
            <a:ext cx="731395" cy="90010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5" name="図プレースホルダー 7"/>
          <p:cNvSpPr>
            <a:spLocks noGrp="1"/>
          </p:cNvSpPr>
          <p:nvPr>
            <p:ph type="pic" sz="quarter" idx="44" hasCustomPrompt="1"/>
          </p:nvPr>
        </p:nvSpPr>
        <p:spPr>
          <a:xfrm>
            <a:off x="4775948" y="2841387"/>
            <a:ext cx="370729" cy="4562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6" name="円/楕円 15"/>
          <p:cNvSpPr/>
          <p:nvPr userDrawn="1"/>
        </p:nvSpPr>
        <p:spPr>
          <a:xfrm>
            <a:off x="6433229" y="2630939"/>
            <a:ext cx="731395" cy="90010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7" name="図プレースホルダー 7"/>
          <p:cNvSpPr>
            <a:spLocks noGrp="1"/>
          </p:cNvSpPr>
          <p:nvPr>
            <p:ph type="pic" sz="quarter" idx="45" hasCustomPrompt="1"/>
          </p:nvPr>
        </p:nvSpPr>
        <p:spPr>
          <a:xfrm>
            <a:off x="6622305" y="2841387"/>
            <a:ext cx="370729" cy="4562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18" name="円/楕円 17"/>
          <p:cNvSpPr/>
          <p:nvPr userDrawn="1"/>
        </p:nvSpPr>
        <p:spPr>
          <a:xfrm>
            <a:off x="8261526" y="2630939"/>
            <a:ext cx="731395" cy="90010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9" name="図プレースホルダー 7"/>
          <p:cNvSpPr>
            <a:spLocks noGrp="1"/>
          </p:cNvSpPr>
          <p:nvPr>
            <p:ph type="pic" sz="quarter" idx="46" hasCustomPrompt="1"/>
          </p:nvPr>
        </p:nvSpPr>
        <p:spPr>
          <a:xfrm>
            <a:off x="8450602" y="2841387"/>
            <a:ext cx="370729" cy="4562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442732" y="1573428"/>
            <a:ext cx="1755347" cy="1020891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47" hasCustomPrompt="1"/>
          </p:nvPr>
        </p:nvSpPr>
        <p:spPr>
          <a:xfrm>
            <a:off x="2246839" y="1573428"/>
            <a:ext cx="1755347" cy="1020891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48" hasCustomPrompt="1"/>
          </p:nvPr>
        </p:nvSpPr>
        <p:spPr>
          <a:xfrm>
            <a:off x="4075326" y="1573428"/>
            <a:ext cx="1755347" cy="1020891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49" hasCustomPrompt="1"/>
          </p:nvPr>
        </p:nvSpPr>
        <p:spPr>
          <a:xfrm>
            <a:off x="5879433" y="1573428"/>
            <a:ext cx="1755347" cy="1020891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50" hasCustomPrompt="1"/>
          </p:nvPr>
        </p:nvSpPr>
        <p:spPr>
          <a:xfrm>
            <a:off x="7749550" y="1573428"/>
            <a:ext cx="1755347" cy="1020891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442732" y="3590720"/>
            <a:ext cx="1743313" cy="193851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51" hasCustomPrompt="1"/>
          </p:nvPr>
        </p:nvSpPr>
        <p:spPr>
          <a:xfrm>
            <a:off x="2271219" y="3590720"/>
            <a:ext cx="1743313" cy="193851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7" name="テキスト プレースホルダー 11"/>
          <p:cNvSpPr>
            <a:spLocks noGrp="1"/>
          </p:cNvSpPr>
          <p:nvPr>
            <p:ph type="body" sz="quarter" idx="52" hasCustomPrompt="1"/>
          </p:nvPr>
        </p:nvSpPr>
        <p:spPr>
          <a:xfrm>
            <a:off x="4099706" y="3590720"/>
            <a:ext cx="1743313" cy="193851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53" hasCustomPrompt="1"/>
          </p:nvPr>
        </p:nvSpPr>
        <p:spPr>
          <a:xfrm>
            <a:off x="5928192" y="3590720"/>
            <a:ext cx="1743313" cy="193851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54" hasCustomPrompt="1"/>
          </p:nvPr>
        </p:nvSpPr>
        <p:spPr>
          <a:xfrm>
            <a:off x="7756679" y="3590720"/>
            <a:ext cx="1743313" cy="193851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0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31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32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30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6" name="図プレースホルダー 5"/>
          <p:cNvSpPr>
            <a:spLocks noGrp="1"/>
          </p:cNvSpPr>
          <p:nvPr>
            <p:ph type="pic" sz="quarter" idx="12" hasCustomPrompt="1"/>
          </p:nvPr>
        </p:nvSpPr>
        <p:spPr>
          <a:xfrm>
            <a:off x="-430" y="1268760"/>
            <a:ext cx="9906000" cy="3030337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3" hasCustomPrompt="1"/>
          </p:nvPr>
        </p:nvSpPr>
        <p:spPr>
          <a:xfrm>
            <a:off x="4952570" y="1268942"/>
            <a:ext cx="4953430" cy="3030008"/>
          </a:xfrm>
          <a:solidFill>
            <a:schemeClr val="tx2">
              <a:alpha val="8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1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1710484" y="5045424"/>
            <a:ext cx="6460653" cy="1083877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1710484" y="4599130"/>
            <a:ext cx="6460653" cy="515469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5050519" y="1388774"/>
            <a:ext cx="487596" cy="735081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600" spc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0</a:t>
            </a:r>
            <a:endParaRPr lang="en-US" dirty="0"/>
          </a:p>
        </p:txBody>
      </p:sp>
      <p:sp>
        <p:nvSpPr>
          <p:cNvPr id="14" name="テキスト プレースホルダー 9"/>
          <p:cNvSpPr>
            <a:spLocks noGrp="1"/>
          </p:cNvSpPr>
          <p:nvPr>
            <p:ph type="body" sz="quarter" idx="19" hasCustomPrompt="1"/>
          </p:nvPr>
        </p:nvSpPr>
        <p:spPr>
          <a:xfrm>
            <a:off x="5562495" y="1466488"/>
            <a:ext cx="48760" cy="600067"/>
          </a:xfrm>
          <a:solidFill>
            <a:schemeClr val="accent1">
              <a:alpha val="69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5635635" y="1448780"/>
            <a:ext cx="3949531" cy="63007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5050519" y="2061142"/>
            <a:ext cx="487596" cy="735081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600" spc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0</a:t>
            </a:r>
            <a:endParaRPr lang="en-US" dirty="0"/>
          </a:p>
        </p:txBody>
      </p:sp>
      <p:sp>
        <p:nvSpPr>
          <p:cNvPr id="17" name="テキスト プレースホルダー 9"/>
          <p:cNvSpPr>
            <a:spLocks noGrp="1"/>
          </p:cNvSpPr>
          <p:nvPr>
            <p:ph type="body" sz="quarter" idx="22" hasCustomPrompt="1"/>
          </p:nvPr>
        </p:nvSpPr>
        <p:spPr>
          <a:xfrm>
            <a:off x="5562495" y="2138857"/>
            <a:ext cx="48760" cy="600067"/>
          </a:xfrm>
          <a:solidFill>
            <a:schemeClr val="accent1">
              <a:alpha val="69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5635635" y="2121149"/>
            <a:ext cx="3949531" cy="63007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5050519" y="2738924"/>
            <a:ext cx="487596" cy="735081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600" spc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0</a:t>
            </a:r>
            <a:endParaRPr lang="en-US" dirty="0"/>
          </a:p>
        </p:txBody>
      </p:sp>
      <p:sp>
        <p:nvSpPr>
          <p:cNvPr id="20" name="テキスト プレースホルダー 9"/>
          <p:cNvSpPr>
            <a:spLocks noGrp="1"/>
          </p:cNvSpPr>
          <p:nvPr>
            <p:ph type="body" sz="quarter" idx="25" hasCustomPrompt="1"/>
          </p:nvPr>
        </p:nvSpPr>
        <p:spPr>
          <a:xfrm>
            <a:off x="5562495" y="2816638"/>
            <a:ext cx="48760" cy="600067"/>
          </a:xfrm>
          <a:solidFill>
            <a:schemeClr val="accent1">
              <a:alpha val="69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5635635" y="2798930"/>
            <a:ext cx="3949531" cy="63007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5050519" y="3398997"/>
            <a:ext cx="487596" cy="735081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2600" spc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0</a:t>
            </a:r>
            <a:endParaRPr lang="en-US" dirty="0"/>
          </a:p>
        </p:txBody>
      </p:sp>
      <p:sp>
        <p:nvSpPr>
          <p:cNvPr id="23" name="テキスト プレースホルダー 9"/>
          <p:cNvSpPr>
            <a:spLocks noGrp="1"/>
          </p:cNvSpPr>
          <p:nvPr>
            <p:ph type="body" sz="quarter" idx="28" hasCustomPrompt="1"/>
          </p:nvPr>
        </p:nvSpPr>
        <p:spPr>
          <a:xfrm>
            <a:off x="5562495" y="3476711"/>
            <a:ext cx="48760" cy="600067"/>
          </a:xfrm>
          <a:solidFill>
            <a:schemeClr val="accent1">
              <a:alpha val="69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5635635" y="3459004"/>
            <a:ext cx="3949531" cy="63007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2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27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6112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grpSp>
        <p:nvGrpSpPr>
          <p:cNvPr id="26" name="グループ化 25"/>
          <p:cNvGrpSpPr/>
          <p:nvPr userDrawn="1"/>
        </p:nvGrpSpPr>
        <p:grpSpPr>
          <a:xfrm>
            <a:off x="4308124" y="1524873"/>
            <a:ext cx="1752286" cy="2173246"/>
            <a:chOff x="3775000" y="2576471"/>
            <a:chExt cx="5088444" cy="5128022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5" name="ドーナツ 4"/>
            <p:cNvSpPr/>
            <p:nvPr userDrawn="1"/>
          </p:nvSpPr>
          <p:spPr>
            <a:xfrm>
              <a:off x="4282666" y="3118275"/>
              <a:ext cx="4050450" cy="4050450"/>
            </a:xfrm>
            <a:prstGeom prst="donut">
              <a:avLst>
                <a:gd name="adj" fmla="val 10789"/>
              </a:avLst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595959"/>
                </a:solidFill>
              </a:endParaRPr>
            </a:p>
          </p:txBody>
        </p:sp>
        <p:sp>
          <p:nvSpPr>
            <p:cNvPr id="6" name="台形 5"/>
            <p:cNvSpPr/>
            <p:nvPr userDrawn="1"/>
          </p:nvSpPr>
          <p:spPr>
            <a:xfrm>
              <a:off x="5919624" y="2576471"/>
              <a:ext cx="776534" cy="898904"/>
            </a:xfrm>
            <a:prstGeom prst="trapezoid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10" name="台形 9"/>
            <p:cNvSpPr/>
            <p:nvPr userDrawn="1"/>
          </p:nvSpPr>
          <p:spPr>
            <a:xfrm rot="10800000">
              <a:off x="5919624" y="6764875"/>
              <a:ext cx="776534" cy="898904"/>
            </a:xfrm>
            <a:prstGeom prst="trapezoid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grpSp>
          <p:nvGrpSpPr>
            <p:cNvPr id="13" name="グループ化 12"/>
            <p:cNvGrpSpPr/>
            <p:nvPr userDrawn="1"/>
          </p:nvGrpSpPr>
          <p:grpSpPr>
            <a:xfrm rot="8683707">
              <a:off x="5919624" y="2599846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11" name="台形 10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台形 11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6" name="グループ化 15"/>
            <p:cNvGrpSpPr/>
            <p:nvPr userDrawn="1"/>
          </p:nvGrpSpPr>
          <p:grpSpPr>
            <a:xfrm rot="6486146">
              <a:off x="5930387" y="259811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17" name="台形 16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台形 17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9" name="グループ化 18"/>
            <p:cNvGrpSpPr/>
            <p:nvPr userDrawn="1"/>
          </p:nvGrpSpPr>
          <p:grpSpPr>
            <a:xfrm rot="4265237">
              <a:off x="5931523" y="257648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20" name="台形 19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台形 20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2" name="グループ化 21"/>
            <p:cNvGrpSpPr/>
            <p:nvPr userDrawn="1"/>
          </p:nvGrpSpPr>
          <p:grpSpPr>
            <a:xfrm rot="2213029">
              <a:off x="5911663" y="261718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23" name="台形 22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台形 23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27" name="グループ化 26"/>
          <p:cNvGrpSpPr/>
          <p:nvPr userDrawn="1"/>
        </p:nvGrpSpPr>
        <p:grpSpPr>
          <a:xfrm>
            <a:off x="5862121" y="3241380"/>
            <a:ext cx="1058523" cy="1312817"/>
            <a:chOff x="3775000" y="2576471"/>
            <a:chExt cx="5088444" cy="5128022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28" name="ドーナツ 27"/>
            <p:cNvSpPr/>
            <p:nvPr userDrawn="1"/>
          </p:nvSpPr>
          <p:spPr>
            <a:xfrm>
              <a:off x="4282666" y="3118275"/>
              <a:ext cx="4050450" cy="4050450"/>
            </a:xfrm>
            <a:prstGeom prst="donut">
              <a:avLst>
                <a:gd name="adj" fmla="val 10789"/>
              </a:avLst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595959"/>
                </a:solidFill>
              </a:endParaRPr>
            </a:p>
          </p:txBody>
        </p:sp>
        <p:sp>
          <p:nvSpPr>
            <p:cNvPr id="29" name="台形 28"/>
            <p:cNvSpPr/>
            <p:nvPr userDrawn="1"/>
          </p:nvSpPr>
          <p:spPr>
            <a:xfrm>
              <a:off x="5919624" y="2576471"/>
              <a:ext cx="776534" cy="898904"/>
            </a:xfrm>
            <a:prstGeom prst="trapezoid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30" name="台形 29"/>
            <p:cNvSpPr/>
            <p:nvPr userDrawn="1"/>
          </p:nvSpPr>
          <p:spPr>
            <a:xfrm rot="10800000">
              <a:off x="5919624" y="6764875"/>
              <a:ext cx="776534" cy="898904"/>
            </a:xfrm>
            <a:prstGeom prst="trapezoid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grpSp>
          <p:nvGrpSpPr>
            <p:cNvPr id="31" name="グループ化 30"/>
            <p:cNvGrpSpPr/>
            <p:nvPr userDrawn="1"/>
          </p:nvGrpSpPr>
          <p:grpSpPr>
            <a:xfrm rot="8683707">
              <a:off x="5919624" y="2599846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41" name="台形 40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台形 41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2" name="グループ化 31"/>
            <p:cNvGrpSpPr/>
            <p:nvPr userDrawn="1"/>
          </p:nvGrpSpPr>
          <p:grpSpPr>
            <a:xfrm rot="6486146">
              <a:off x="5930387" y="259811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39" name="台形 38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台形 39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3" name="グループ化 32"/>
            <p:cNvGrpSpPr/>
            <p:nvPr userDrawn="1"/>
          </p:nvGrpSpPr>
          <p:grpSpPr>
            <a:xfrm rot="4265237">
              <a:off x="5931523" y="257648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37" name="台形 36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台形 37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4" name="グループ化 33"/>
            <p:cNvGrpSpPr/>
            <p:nvPr userDrawn="1"/>
          </p:nvGrpSpPr>
          <p:grpSpPr>
            <a:xfrm rot="2213029">
              <a:off x="5911663" y="261718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35" name="台形 34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台形 35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43" name="グループ化 42"/>
          <p:cNvGrpSpPr/>
          <p:nvPr userDrawn="1"/>
        </p:nvGrpSpPr>
        <p:grpSpPr>
          <a:xfrm>
            <a:off x="3640676" y="3485661"/>
            <a:ext cx="1340869" cy="1662993"/>
            <a:chOff x="3775000" y="2576471"/>
            <a:chExt cx="5088444" cy="5128022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44" name="ドーナツ 43"/>
            <p:cNvSpPr/>
            <p:nvPr userDrawn="1"/>
          </p:nvSpPr>
          <p:spPr>
            <a:xfrm>
              <a:off x="4282666" y="3118275"/>
              <a:ext cx="4050450" cy="4050450"/>
            </a:xfrm>
            <a:prstGeom prst="donut">
              <a:avLst>
                <a:gd name="adj" fmla="val 10789"/>
              </a:avLst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595959"/>
                </a:solidFill>
              </a:endParaRPr>
            </a:p>
          </p:txBody>
        </p:sp>
        <p:sp>
          <p:nvSpPr>
            <p:cNvPr id="45" name="台形 44"/>
            <p:cNvSpPr/>
            <p:nvPr userDrawn="1"/>
          </p:nvSpPr>
          <p:spPr>
            <a:xfrm>
              <a:off x="5919624" y="2576471"/>
              <a:ext cx="776534" cy="898904"/>
            </a:xfrm>
            <a:prstGeom prst="trapezoid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46" name="台形 45"/>
            <p:cNvSpPr/>
            <p:nvPr userDrawn="1"/>
          </p:nvSpPr>
          <p:spPr>
            <a:xfrm rot="10800000">
              <a:off x="5919624" y="6764875"/>
              <a:ext cx="776534" cy="898904"/>
            </a:xfrm>
            <a:prstGeom prst="trapezoid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grpSp>
          <p:nvGrpSpPr>
            <p:cNvPr id="47" name="グループ化 46"/>
            <p:cNvGrpSpPr/>
            <p:nvPr userDrawn="1"/>
          </p:nvGrpSpPr>
          <p:grpSpPr>
            <a:xfrm rot="8683707">
              <a:off x="5919624" y="2599846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57" name="台形 56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台形 57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48" name="グループ化 47"/>
            <p:cNvGrpSpPr/>
            <p:nvPr userDrawn="1"/>
          </p:nvGrpSpPr>
          <p:grpSpPr>
            <a:xfrm rot="6486146">
              <a:off x="5930387" y="259811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55" name="台形 54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  <p:sp>
            <p:nvSpPr>
              <p:cNvPr id="56" name="台形 55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49" name="グループ化 48"/>
            <p:cNvGrpSpPr/>
            <p:nvPr userDrawn="1"/>
          </p:nvGrpSpPr>
          <p:grpSpPr>
            <a:xfrm rot="4265237">
              <a:off x="5931523" y="257648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53" name="台形 52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台形 53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50" name="グループ化 49"/>
            <p:cNvGrpSpPr/>
            <p:nvPr userDrawn="1"/>
          </p:nvGrpSpPr>
          <p:grpSpPr>
            <a:xfrm rot="2213029">
              <a:off x="5911663" y="261718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51" name="台形 50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  <p:sp>
            <p:nvSpPr>
              <p:cNvPr id="52" name="台形 51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59" name="グループ化 58"/>
          <p:cNvGrpSpPr/>
          <p:nvPr userDrawn="1"/>
        </p:nvGrpSpPr>
        <p:grpSpPr>
          <a:xfrm>
            <a:off x="2627362" y="2364214"/>
            <a:ext cx="1282953" cy="1591163"/>
            <a:chOff x="3775000" y="2576471"/>
            <a:chExt cx="5088444" cy="5128022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60" name="ドーナツ 59"/>
            <p:cNvSpPr/>
            <p:nvPr userDrawn="1"/>
          </p:nvSpPr>
          <p:spPr>
            <a:xfrm>
              <a:off x="4282666" y="3118275"/>
              <a:ext cx="4050450" cy="4050450"/>
            </a:xfrm>
            <a:prstGeom prst="donut">
              <a:avLst>
                <a:gd name="adj" fmla="val 10789"/>
              </a:avLst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595959"/>
                </a:solidFill>
              </a:endParaRPr>
            </a:p>
          </p:txBody>
        </p:sp>
        <p:sp>
          <p:nvSpPr>
            <p:cNvPr id="61" name="台形 60"/>
            <p:cNvSpPr/>
            <p:nvPr userDrawn="1"/>
          </p:nvSpPr>
          <p:spPr>
            <a:xfrm>
              <a:off x="5919624" y="2576471"/>
              <a:ext cx="776534" cy="898904"/>
            </a:xfrm>
            <a:prstGeom prst="trapezoid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62" name="台形 61"/>
            <p:cNvSpPr/>
            <p:nvPr userDrawn="1"/>
          </p:nvSpPr>
          <p:spPr>
            <a:xfrm rot="10800000">
              <a:off x="5919624" y="6764875"/>
              <a:ext cx="776534" cy="898904"/>
            </a:xfrm>
            <a:prstGeom prst="trapezoid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grpSp>
          <p:nvGrpSpPr>
            <p:cNvPr id="63" name="グループ化 62"/>
            <p:cNvGrpSpPr/>
            <p:nvPr userDrawn="1"/>
          </p:nvGrpSpPr>
          <p:grpSpPr>
            <a:xfrm rot="8683707">
              <a:off x="5919624" y="2599846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73" name="台形 72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  <p:sp>
            <p:nvSpPr>
              <p:cNvPr id="74" name="台形 73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64" name="グループ化 63"/>
            <p:cNvGrpSpPr/>
            <p:nvPr userDrawn="1"/>
          </p:nvGrpSpPr>
          <p:grpSpPr>
            <a:xfrm rot="6486146">
              <a:off x="5930387" y="259811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71" name="台形 70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  <p:sp>
            <p:nvSpPr>
              <p:cNvPr id="72" name="台形 71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65" name="グループ化 64"/>
            <p:cNvGrpSpPr/>
            <p:nvPr userDrawn="1"/>
          </p:nvGrpSpPr>
          <p:grpSpPr>
            <a:xfrm rot="4265237">
              <a:off x="5931523" y="257648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69" name="台形 68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  <p:sp>
            <p:nvSpPr>
              <p:cNvPr id="70" name="台形 69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66" name="グループ化 65"/>
            <p:cNvGrpSpPr/>
            <p:nvPr userDrawn="1"/>
          </p:nvGrpSpPr>
          <p:grpSpPr>
            <a:xfrm rot="2213029">
              <a:off x="5911663" y="261718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67" name="台形 66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台形 67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75" name="グループ化 74"/>
          <p:cNvGrpSpPr/>
          <p:nvPr userDrawn="1"/>
        </p:nvGrpSpPr>
        <p:grpSpPr>
          <a:xfrm>
            <a:off x="1662362" y="3176875"/>
            <a:ext cx="1125666" cy="1396091"/>
            <a:chOff x="3775000" y="2576471"/>
            <a:chExt cx="5088444" cy="5128022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76" name="ドーナツ 75"/>
            <p:cNvSpPr/>
            <p:nvPr userDrawn="1"/>
          </p:nvSpPr>
          <p:spPr>
            <a:xfrm>
              <a:off x="4282666" y="3118275"/>
              <a:ext cx="4050450" cy="4050450"/>
            </a:xfrm>
            <a:prstGeom prst="donut">
              <a:avLst>
                <a:gd name="adj" fmla="val 10789"/>
              </a:avLst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595959"/>
                </a:solidFill>
              </a:endParaRPr>
            </a:p>
          </p:txBody>
        </p:sp>
        <p:sp>
          <p:nvSpPr>
            <p:cNvPr id="77" name="台形 76"/>
            <p:cNvSpPr/>
            <p:nvPr userDrawn="1"/>
          </p:nvSpPr>
          <p:spPr>
            <a:xfrm>
              <a:off x="5919624" y="2576471"/>
              <a:ext cx="776534" cy="898904"/>
            </a:xfrm>
            <a:prstGeom prst="trapezoid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78" name="台形 77"/>
            <p:cNvSpPr/>
            <p:nvPr userDrawn="1"/>
          </p:nvSpPr>
          <p:spPr>
            <a:xfrm rot="10800000">
              <a:off x="5919624" y="6764875"/>
              <a:ext cx="776534" cy="898904"/>
            </a:xfrm>
            <a:prstGeom prst="trapezoid">
              <a:avLst/>
            </a:prstGeom>
            <a:grpFill/>
            <a:ln w="98425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grpSp>
          <p:nvGrpSpPr>
            <p:cNvPr id="79" name="グループ化 78"/>
            <p:cNvGrpSpPr/>
            <p:nvPr userDrawn="1"/>
          </p:nvGrpSpPr>
          <p:grpSpPr>
            <a:xfrm rot="8683707">
              <a:off x="5919624" y="2599846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89" name="台形 88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  <p:sp>
            <p:nvSpPr>
              <p:cNvPr id="90" name="台形 89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0" name="グループ化 79"/>
            <p:cNvGrpSpPr/>
            <p:nvPr userDrawn="1"/>
          </p:nvGrpSpPr>
          <p:grpSpPr>
            <a:xfrm rot="6486146">
              <a:off x="5930387" y="259811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87" name="台形 86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  <p:sp>
            <p:nvSpPr>
              <p:cNvPr id="88" name="台形 87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1" name="グループ化 80"/>
            <p:cNvGrpSpPr/>
            <p:nvPr userDrawn="1"/>
          </p:nvGrpSpPr>
          <p:grpSpPr>
            <a:xfrm rot="4265237">
              <a:off x="5931523" y="257648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85" name="台形 84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  <p:sp>
            <p:nvSpPr>
              <p:cNvPr id="86" name="台形 85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2" name="グループ化 81"/>
            <p:cNvGrpSpPr/>
            <p:nvPr userDrawn="1"/>
          </p:nvGrpSpPr>
          <p:grpSpPr>
            <a:xfrm rot="2213029">
              <a:off x="5911663" y="2617185"/>
              <a:ext cx="776534" cy="5087308"/>
              <a:chOff x="9953296" y="2728871"/>
              <a:chExt cx="776534" cy="5087308"/>
            </a:xfrm>
            <a:grpFill/>
          </p:grpSpPr>
          <p:sp>
            <p:nvSpPr>
              <p:cNvPr id="83" name="台形 82"/>
              <p:cNvSpPr/>
              <p:nvPr userDrawn="1"/>
            </p:nvSpPr>
            <p:spPr>
              <a:xfrm>
                <a:off x="9953296" y="2728871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  <p:sp>
            <p:nvSpPr>
              <p:cNvPr id="84" name="台形 83"/>
              <p:cNvSpPr/>
              <p:nvPr userDrawn="1"/>
            </p:nvSpPr>
            <p:spPr>
              <a:xfrm rot="10800000">
                <a:off x="9953296" y="6917275"/>
                <a:ext cx="776534" cy="898904"/>
              </a:xfrm>
              <a:prstGeom prst="trapezoid">
                <a:avLst/>
              </a:prstGeom>
              <a:grpFill/>
              <a:ln w="98425" cmpd="thinThick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57773"/>
                <a:endParaRPr kumimoji="1" lang="ja-JP" altLang="en-US" sz="190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91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573118" y="5185062"/>
            <a:ext cx="2326601" cy="108387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2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573118" y="4824222"/>
            <a:ext cx="2326601" cy="430015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14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3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436091" y="1648934"/>
            <a:ext cx="2335883" cy="108387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4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436091" y="1288095"/>
            <a:ext cx="2335883" cy="430015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14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5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7098424" y="3561634"/>
            <a:ext cx="2657401" cy="108387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6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7098424" y="3200794"/>
            <a:ext cx="2657401" cy="430015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14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7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6320249" y="1670705"/>
            <a:ext cx="2657401" cy="108387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8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6320249" y="1309865"/>
            <a:ext cx="2657401" cy="430015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14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9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5060325" y="5210142"/>
            <a:ext cx="2657401" cy="108387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00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5060325" y="4849302"/>
            <a:ext cx="2657401" cy="430015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14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03" name="円/楕円 102"/>
          <p:cNvSpPr/>
          <p:nvPr userDrawn="1"/>
        </p:nvSpPr>
        <p:spPr>
          <a:xfrm>
            <a:off x="2179344" y="3817388"/>
            <a:ext cx="86689" cy="106685"/>
          </a:xfrm>
          <a:prstGeom prst="ellips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05" name="円/楕円 104"/>
          <p:cNvSpPr/>
          <p:nvPr userDrawn="1"/>
        </p:nvSpPr>
        <p:spPr>
          <a:xfrm>
            <a:off x="4264779" y="4256791"/>
            <a:ext cx="86689" cy="106685"/>
          </a:xfrm>
          <a:prstGeom prst="ellips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06" name="円/楕円 105"/>
          <p:cNvSpPr/>
          <p:nvPr userDrawn="1"/>
        </p:nvSpPr>
        <p:spPr>
          <a:xfrm>
            <a:off x="5137020" y="2545686"/>
            <a:ext cx="86689" cy="106685"/>
          </a:xfrm>
          <a:prstGeom prst="ellips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07" name="円/楕円 106"/>
          <p:cNvSpPr/>
          <p:nvPr userDrawn="1"/>
        </p:nvSpPr>
        <p:spPr>
          <a:xfrm>
            <a:off x="6345681" y="3845219"/>
            <a:ext cx="86689" cy="106685"/>
          </a:xfrm>
          <a:prstGeom prst="ellips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08" name="円/楕円 107"/>
          <p:cNvSpPr/>
          <p:nvPr userDrawn="1"/>
        </p:nvSpPr>
        <p:spPr>
          <a:xfrm>
            <a:off x="3222637" y="3086838"/>
            <a:ext cx="86689" cy="106685"/>
          </a:xfrm>
          <a:prstGeom prst="ellipse">
            <a:avLst/>
          </a:pr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17" name="フリーフォーム 116"/>
          <p:cNvSpPr/>
          <p:nvPr userDrawn="1"/>
        </p:nvSpPr>
        <p:spPr>
          <a:xfrm>
            <a:off x="2824793" y="1977082"/>
            <a:ext cx="462119" cy="1153297"/>
          </a:xfrm>
          <a:custGeom>
            <a:avLst/>
            <a:gdLst>
              <a:gd name="connsiteX0" fmla="*/ 803190 w 853068"/>
              <a:gd name="connsiteY0" fmla="*/ 2384854 h 2384854"/>
              <a:gd name="connsiteX1" fmla="*/ 766119 w 853068"/>
              <a:gd name="connsiteY1" fmla="*/ 877329 h 2384854"/>
              <a:gd name="connsiteX2" fmla="*/ 0 w 853068"/>
              <a:gd name="connsiteY2" fmla="*/ 0 h 238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3068" h="2384854">
                <a:moveTo>
                  <a:pt x="803190" y="2384854"/>
                </a:moveTo>
                <a:cubicBezTo>
                  <a:pt x="851587" y="1829829"/>
                  <a:pt x="899984" y="1274805"/>
                  <a:pt x="766119" y="877329"/>
                </a:cubicBezTo>
                <a:cubicBezTo>
                  <a:pt x="632254" y="479853"/>
                  <a:pt x="316127" y="239926"/>
                  <a:pt x="0" y="0"/>
                </a:cubicBezTo>
              </a:path>
            </a:pathLst>
          </a:custGeom>
          <a:noFill/>
          <a:ln w="12700" cmpd="thinThick">
            <a:solidFill>
              <a:schemeClr val="accent1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21" name="フリーフォーム 120"/>
          <p:cNvSpPr/>
          <p:nvPr userDrawn="1"/>
        </p:nvSpPr>
        <p:spPr>
          <a:xfrm>
            <a:off x="5181020" y="1548714"/>
            <a:ext cx="1057624" cy="1029730"/>
          </a:xfrm>
          <a:custGeom>
            <a:avLst/>
            <a:gdLst>
              <a:gd name="connsiteX0" fmla="*/ 0 w 1952367"/>
              <a:gd name="connsiteY0" fmla="*/ 1544595 h 1544595"/>
              <a:gd name="connsiteX1" fmla="*/ 642551 w 1952367"/>
              <a:gd name="connsiteY1" fmla="*/ 308919 h 1544595"/>
              <a:gd name="connsiteX2" fmla="*/ 1952367 w 1952367"/>
              <a:gd name="connsiteY2" fmla="*/ 0 h 1544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52367" h="1544595">
                <a:moveTo>
                  <a:pt x="0" y="1544595"/>
                </a:moveTo>
                <a:cubicBezTo>
                  <a:pt x="158578" y="1055473"/>
                  <a:pt x="317157" y="566351"/>
                  <a:pt x="642551" y="308919"/>
                </a:cubicBezTo>
                <a:cubicBezTo>
                  <a:pt x="967945" y="51487"/>
                  <a:pt x="1460156" y="25743"/>
                  <a:pt x="1952367" y="0"/>
                </a:cubicBezTo>
              </a:path>
            </a:pathLst>
          </a:custGeom>
          <a:noFill/>
          <a:ln w="12700" cmpd="thinThick">
            <a:solidFill>
              <a:schemeClr val="accent1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22" name="フリーフォーム 121"/>
          <p:cNvSpPr/>
          <p:nvPr userDrawn="1"/>
        </p:nvSpPr>
        <p:spPr>
          <a:xfrm>
            <a:off x="1071012" y="3871784"/>
            <a:ext cx="1124562" cy="906162"/>
          </a:xfrm>
          <a:custGeom>
            <a:avLst/>
            <a:gdLst>
              <a:gd name="connsiteX0" fmla="*/ 2075935 w 2075935"/>
              <a:gd name="connsiteY0" fmla="*/ 0 h 1359243"/>
              <a:gd name="connsiteX1" fmla="*/ 778476 w 2075935"/>
              <a:gd name="connsiteY1" fmla="*/ 358346 h 1359243"/>
              <a:gd name="connsiteX2" fmla="*/ 0 w 2075935"/>
              <a:gd name="connsiteY2" fmla="*/ 1359243 h 135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75935" h="1359243">
                <a:moveTo>
                  <a:pt x="2075935" y="0"/>
                </a:moveTo>
                <a:cubicBezTo>
                  <a:pt x="1600200" y="65903"/>
                  <a:pt x="1124465" y="131806"/>
                  <a:pt x="778476" y="358346"/>
                </a:cubicBezTo>
                <a:cubicBezTo>
                  <a:pt x="432487" y="584886"/>
                  <a:pt x="216243" y="972064"/>
                  <a:pt x="0" y="1359243"/>
                </a:cubicBezTo>
              </a:path>
            </a:pathLst>
          </a:custGeom>
          <a:noFill/>
          <a:ln w="12700" cmpd="thinThick">
            <a:solidFill>
              <a:schemeClr val="accent1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24" name="フリーフォーム 123"/>
          <p:cNvSpPr/>
          <p:nvPr userDrawn="1"/>
        </p:nvSpPr>
        <p:spPr>
          <a:xfrm>
            <a:off x="4317517" y="4349579"/>
            <a:ext cx="722933" cy="716691"/>
          </a:xfrm>
          <a:custGeom>
            <a:avLst/>
            <a:gdLst>
              <a:gd name="connsiteX0" fmla="*/ 0 w 1334530"/>
              <a:gd name="connsiteY0" fmla="*/ 0 h 1075037"/>
              <a:gd name="connsiteX1" fmla="*/ 494270 w 1334530"/>
              <a:gd name="connsiteY1" fmla="*/ 790832 h 1075037"/>
              <a:gd name="connsiteX2" fmla="*/ 1334530 w 1334530"/>
              <a:gd name="connsiteY2" fmla="*/ 1075037 h 1075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34530" h="1075037">
                <a:moveTo>
                  <a:pt x="0" y="0"/>
                </a:moveTo>
                <a:cubicBezTo>
                  <a:pt x="135924" y="305829"/>
                  <a:pt x="271848" y="611659"/>
                  <a:pt x="494270" y="790832"/>
                </a:cubicBezTo>
                <a:cubicBezTo>
                  <a:pt x="716692" y="970005"/>
                  <a:pt x="1025611" y="1022521"/>
                  <a:pt x="1334530" y="1075037"/>
                </a:cubicBezTo>
              </a:path>
            </a:pathLst>
          </a:custGeom>
          <a:noFill/>
          <a:ln w="12700" cmpd="thinThick">
            <a:solidFill>
              <a:schemeClr val="accent1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25" name="フリーフォーム 124"/>
          <p:cNvSpPr/>
          <p:nvPr userDrawn="1"/>
        </p:nvSpPr>
        <p:spPr>
          <a:xfrm>
            <a:off x="6399296" y="3383513"/>
            <a:ext cx="662689" cy="504747"/>
          </a:xfrm>
          <a:custGeom>
            <a:avLst/>
            <a:gdLst>
              <a:gd name="connsiteX0" fmla="*/ 0 w 1223319"/>
              <a:gd name="connsiteY0" fmla="*/ 757120 h 757120"/>
              <a:gd name="connsiteX1" fmla="*/ 593125 w 1223319"/>
              <a:gd name="connsiteY1" fmla="*/ 114569 h 757120"/>
              <a:gd name="connsiteX2" fmla="*/ 1223319 w 1223319"/>
              <a:gd name="connsiteY2" fmla="*/ 3358 h 757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3319" h="757120">
                <a:moveTo>
                  <a:pt x="0" y="757120"/>
                </a:moveTo>
                <a:cubicBezTo>
                  <a:pt x="194619" y="498658"/>
                  <a:pt x="389239" y="240196"/>
                  <a:pt x="593125" y="114569"/>
                </a:cubicBezTo>
                <a:cubicBezTo>
                  <a:pt x="797011" y="-11058"/>
                  <a:pt x="1010165" y="-3850"/>
                  <a:pt x="1223319" y="3358"/>
                </a:cubicBezTo>
              </a:path>
            </a:pathLst>
          </a:custGeom>
          <a:noFill/>
          <a:ln w="12700" cmpd="thinThick">
            <a:solidFill>
              <a:schemeClr val="accent1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12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113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114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020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45213" y="128634"/>
            <a:ext cx="9069295" cy="750083"/>
          </a:xfrm>
        </p:spPr>
        <p:txBody>
          <a:bodyPr/>
          <a:lstStyle>
            <a:lvl1pPr>
              <a:defRPr spc="587" baseline="0"/>
            </a:lvl1pPr>
          </a:lstStyle>
          <a:p>
            <a:r>
              <a:rPr lang="en-US" altLang="ja-JP" dirty="0" smtClean="0"/>
              <a:t>TITRE DE LA DIAPOSITIVE</a:t>
            </a:r>
            <a:endParaRPr kumimoji="1" lang="ja-JP" altLang="en-US" dirty="0"/>
          </a:p>
        </p:txBody>
      </p:sp>
      <p:sp>
        <p:nvSpPr>
          <p:cNvPr id="5" name="テキスト プレースホルダー 11"/>
          <p:cNvSpPr>
            <a:spLocks noGrp="1"/>
          </p:cNvSpPr>
          <p:nvPr>
            <p:ph type="body" sz="quarter" idx="14" hasCustomPrompt="1"/>
          </p:nvPr>
        </p:nvSpPr>
        <p:spPr>
          <a:xfrm>
            <a:off x="593887" y="1868827"/>
            <a:ext cx="8698721" cy="695796"/>
          </a:xfrm>
        </p:spPr>
        <p:txBody>
          <a:bodyPr anchor="b">
            <a:noAutofit/>
          </a:bodyPr>
          <a:lstStyle>
            <a:lvl1pPr algn="l">
              <a:defRPr sz="3200" spc="176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TAPEZ VOTRE TEXTE ICI</a:t>
            </a:r>
            <a:endParaRPr lang="en-US" dirty="0"/>
          </a:p>
        </p:txBody>
      </p:sp>
      <p:sp>
        <p:nvSpPr>
          <p:cNvPr id="6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593887" y="2708920"/>
            <a:ext cx="8698721" cy="216024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err="1" smtClean="0"/>
              <a:t>Tapez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votre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texte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ici</a:t>
            </a:r>
            <a:endParaRPr lang="en-US" dirty="0"/>
          </a:p>
        </p:txBody>
      </p:sp>
      <p:sp>
        <p:nvSpPr>
          <p:cNvPr id="7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8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9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0705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n Tab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grpSp>
        <p:nvGrpSpPr>
          <p:cNvPr id="13" name="グループ化 12"/>
          <p:cNvGrpSpPr/>
          <p:nvPr userDrawn="1"/>
        </p:nvGrpSpPr>
        <p:grpSpPr>
          <a:xfrm>
            <a:off x="857189" y="1217522"/>
            <a:ext cx="2462363" cy="3747539"/>
            <a:chOff x="1582365" y="2308464"/>
            <a:chExt cx="4545506" cy="5621309"/>
          </a:xfrm>
        </p:grpSpPr>
        <p:sp>
          <p:nvSpPr>
            <p:cNvPr id="5" name="角丸四角形 4"/>
            <p:cNvSpPr/>
            <p:nvPr userDrawn="1"/>
          </p:nvSpPr>
          <p:spPr>
            <a:xfrm>
              <a:off x="1582366" y="2308464"/>
              <a:ext cx="4545505" cy="5621309"/>
            </a:xfrm>
            <a:prstGeom prst="roundRect">
              <a:avLst>
                <a:gd name="adj" fmla="val 2803"/>
              </a:avLst>
            </a:prstGeom>
            <a:solidFill>
              <a:schemeClr val="accent1"/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6" name="正方形/長方形 5"/>
            <p:cNvSpPr/>
            <p:nvPr userDrawn="1"/>
          </p:nvSpPr>
          <p:spPr>
            <a:xfrm>
              <a:off x="1582366" y="3073270"/>
              <a:ext cx="4545505" cy="144016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7" name="正方形/長方形 6"/>
            <p:cNvSpPr/>
            <p:nvPr userDrawn="1"/>
          </p:nvSpPr>
          <p:spPr>
            <a:xfrm>
              <a:off x="1582365" y="4513430"/>
              <a:ext cx="4545505" cy="287628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</p:grpSp>
      <p:sp>
        <p:nvSpPr>
          <p:cNvPr id="14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857189" y="1211924"/>
            <a:ext cx="2462362" cy="515469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6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857189" y="4605021"/>
            <a:ext cx="2462362" cy="36004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857190" y="1727392"/>
            <a:ext cx="2462362" cy="96010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39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dirty="0"/>
          </a:p>
        </p:txBody>
      </p:sp>
      <p:sp>
        <p:nvSpPr>
          <p:cNvPr id="17" name="ホームベース 16"/>
          <p:cNvSpPr/>
          <p:nvPr userDrawn="1"/>
        </p:nvSpPr>
        <p:spPr>
          <a:xfrm>
            <a:off x="979089" y="2852518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1174128" y="2777509"/>
            <a:ext cx="2047905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ホームベース 18"/>
          <p:cNvSpPr/>
          <p:nvPr userDrawn="1"/>
        </p:nvSpPr>
        <p:spPr>
          <a:xfrm>
            <a:off x="974475" y="3315493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40" hasCustomPrompt="1"/>
          </p:nvPr>
        </p:nvSpPr>
        <p:spPr>
          <a:xfrm>
            <a:off x="1169514" y="3240483"/>
            <a:ext cx="2047905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ホームベース 20"/>
          <p:cNvSpPr/>
          <p:nvPr userDrawn="1"/>
        </p:nvSpPr>
        <p:spPr>
          <a:xfrm>
            <a:off x="979089" y="3766041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41" hasCustomPrompt="1"/>
          </p:nvPr>
        </p:nvSpPr>
        <p:spPr>
          <a:xfrm>
            <a:off x="1174128" y="3691032"/>
            <a:ext cx="2047905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ホームベース 22"/>
          <p:cNvSpPr/>
          <p:nvPr userDrawn="1"/>
        </p:nvSpPr>
        <p:spPr>
          <a:xfrm>
            <a:off x="979089" y="4217669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42" hasCustomPrompt="1"/>
          </p:nvPr>
        </p:nvSpPr>
        <p:spPr>
          <a:xfrm>
            <a:off x="1174128" y="4142660"/>
            <a:ext cx="2047905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25" name="グループ化 24"/>
          <p:cNvGrpSpPr/>
          <p:nvPr userDrawn="1"/>
        </p:nvGrpSpPr>
        <p:grpSpPr>
          <a:xfrm>
            <a:off x="3721389" y="1220213"/>
            <a:ext cx="2462363" cy="3747539"/>
            <a:chOff x="1582365" y="2308464"/>
            <a:chExt cx="4545506" cy="5621309"/>
          </a:xfrm>
        </p:grpSpPr>
        <p:sp>
          <p:nvSpPr>
            <p:cNvPr id="26" name="角丸四角形 25"/>
            <p:cNvSpPr/>
            <p:nvPr userDrawn="1"/>
          </p:nvSpPr>
          <p:spPr>
            <a:xfrm>
              <a:off x="1582366" y="2308464"/>
              <a:ext cx="4545505" cy="5621309"/>
            </a:xfrm>
            <a:prstGeom prst="roundRect">
              <a:avLst>
                <a:gd name="adj" fmla="val 2803"/>
              </a:avLst>
            </a:prstGeom>
            <a:solidFill>
              <a:schemeClr val="accent1">
                <a:lumMod val="75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27" name="正方形/長方形 26"/>
            <p:cNvSpPr/>
            <p:nvPr userDrawn="1"/>
          </p:nvSpPr>
          <p:spPr>
            <a:xfrm>
              <a:off x="1582366" y="3073270"/>
              <a:ext cx="4545505" cy="1440160"/>
            </a:xfrm>
            <a:prstGeom prst="rect">
              <a:avLst/>
            </a:prstGeom>
            <a:solidFill>
              <a:schemeClr val="accent1"/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28" name="正方形/長方形 27"/>
            <p:cNvSpPr/>
            <p:nvPr userDrawn="1"/>
          </p:nvSpPr>
          <p:spPr>
            <a:xfrm>
              <a:off x="1582365" y="4513430"/>
              <a:ext cx="4545505" cy="287628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</p:grpSp>
      <p:sp>
        <p:nvSpPr>
          <p:cNvPr id="29" name="テキスト プレースホルダー 11"/>
          <p:cNvSpPr>
            <a:spLocks noGrp="1"/>
          </p:cNvSpPr>
          <p:nvPr>
            <p:ph type="body" sz="quarter" idx="43" hasCustomPrompt="1"/>
          </p:nvPr>
        </p:nvSpPr>
        <p:spPr>
          <a:xfrm>
            <a:off x="3721389" y="1214615"/>
            <a:ext cx="2462362" cy="515469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6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0" name="テキスト プレースホルダー 11"/>
          <p:cNvSpPr>
            <a:spLocks noGrp="1"/>
          </p:cNvSpPr>
          <p:nvPr>
            <p:ph type="body" sz="quarter" idx="44" hasCustomPrompt="1"/>
          </p:nvPr>
        </p:nvSpPr>
        <p:spPr>
          <a:xfrm>
            <a:off x="3721389" y="4607712"/>
            <a:ext cx="2462362" cy="36004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1" name="テキスト プレースホルダー 11"/>
          <p:cNvSpPr>
            <a:spLocks noGrp="1"/>
          </p:cNvSpPr>
          <p:nvPr>
            <p:ph type="body" sz="quarter" idx="45" hasCustomPrompt="1"/>
          </p:nvPr>
        </p:nvSpPr>
        <p:spPr>
          <a:xfrm>
            <a:off x="3721390" y="1730083"/>
            <a:ext cx="2462362" cy="96010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39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dirty="0"/>
          </a:p>
        </p:txBody>
      </p:sp>
      <p:sp>
        <p:nvSpPr>
          <p:cNvPr id="32" name="ホームベース 31"/>
          <p:cNvSpPr/>
          <p:nvPr userDrawn="1"/>
        </p:nvSpPr>
        <p:spPr>
          <a:xfrm>
            <a:off x="3843289" y="2855209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3" name="テキスト プレースホルダー 11"/>
          <p:cNvSpPr>
            <a:spLocks noGrp="1"/>
          </p:cNvSpPr>
          <p:nvPr>
            <p:ph type="body" sz="quarter" idx="46" hasCustomPrompt="1"/>
          </p:nvPr>
        </p:nvSpPr>
        <p:spPr>
          <a:xfrm>
            <a:off x="4038328" y="2780200"/>
            <a:ext cx="2047905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4" name="ホームベース 33"/>
          <p:cNvSpPr/>
          <p:nvPr userDrawn="1"/>
        </p:nvSpPr>
        <p:spPr>
          <a:xfrm>
            <a:off x="3838675" y="3318184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5" name="テキスト プレースホルダー 11"/>
          <p:cNvSpPr>
            <a:spLocks noGrp="1"/>
          </p:cNvSpPr>
          <p:nvPr>
            <p:ph type="body" sz="quarter" idx="47" hasCustomPrompt="1"/>
          </p:nvPr>
        </p:nvSpPr>
        <p:spPr>
          <a:xfrm>
            <a:off x="4033714" y="3243175"/>
            <a:ext cx="2047905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6" name="ホームベース 35"/>
          <p:cNvSpPr/>
          <p:nvPr userDrawn="1"/>
        </p:nvSpPr>
        <p:spPr>
          <a:xfrm>
            <a:off x="3843289" y="3768733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7" name="テキスト プレースホルダー 11"/>
          <p:cNvSpPr>
            <a:spLocks noGrp="1"/>
          </p:cNvSpPr>
          <p:nvPr>
            <p:ph type="body" sz="quarter" idx="48" hasCustomPrompt="1"/>
          </p:nvPr>
        </p:nvSpPr>
        <p:spPr>
          <a:xfrm>
            <a:off x="4038328" y="3693723"/>
            <a:ext cx="2047905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8" name="ホームベース 37"/>
          <p:cNvSpPr/>
          <p:nvPr userDrawn="1"/>
        </p:nvSpPr>
        <p:spPr>
          <a:xfrm>
            <a:off x="3843289" y="4220361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9" name="テキスト プレースホルダー 11"/>
          <p:cNvSpPr>
            <a:spLocks noGrp="1"/>
          </p:cNvSpPr>
          <p:nvPr>
            <p:ph type="body" sz="quarter" idx="49" hasCustomPrompt="1"/>
          </p:nvPr>
        </p:nvSpPr>
        <p:spPr>
          <a:xfrm>
            <a:off x="4038328" y="4145351"/>
            <a:ext cx="2047905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40" name="グループ化 39"/>
          <p:cNvGrpSpPr/>
          <p:nvPr userDrawn="1"/>
        </p:nvGrpSpPr>
        <p:grpSpPr>
          <a:xfrm>
            <a:off x="6586448" y="1208121"/>
            <a:ext cx="2462363" cy="3747539"/>
            <a:chOff x="1582365" y="2308464"/>
            <a:chExt cx="4545506" cy="5621309"/>
          </a:xfrm>
        </p:grpSpPr>
        <p:sp>
          <p:nvSpPr>
            <p:cNvPr id="41" name="角丸四角形 40"/>
            <p:cNvSpPr/>
            <p:nvPr userDrawn="1"/>
          </p:nvSpPr>
          <p:spPr>
            <a:xfrm>
              <a:off x="1582366" y="2308464"/>
              <a:ext cx="4545505" cy="5621309"/>
            </a:xfrm>
            <a:prstGeom prst="roundRect">
              <a:avLst>
                <a:gd name="adj" fmla="val 2803"/>
              </a:avLst>
            </a:prstGeom>
            <a:solidFill>
              <a:schemeClr val="accent1"/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42" name="正方形/長方形 41"/>
            <p:cNvSpPr/>
            <p:nvPr userDrawn="1"/>
          </p:nvSpPr>
          <p:spPr>
            <a:xfrm>
              <a:off x="1582366" y="3073270"/>
              <a:ext cx="4545505" cy="144016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43" name="正方形/長方形 42"/>
            <p:cNvSpPr/>
            <p:nvPr userDrawn="1"/>
          </p:nvSpPr>
          <p:spPr>
            <a:xfrm>
              <a:off x="1582365" y="4513430"/>
              <a:ext cx="4545505" cy="287628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</p:grpSp>
      <p:sp>
        <p:nvSpPr>
          <p:cNvPr id="44" name="テキスト プレースホルダー 11"/>
          <p:cNvSpPr>
            <a:spLocks noGrp="1"/>
          </p:cNvSpPr>
          <p:nvPr>
            <p:ph type="body" sz="quarter" idx="50" hasCustomPrompt="1"/>
          </p:nvPr>
        </p:nvSpPr>
        <p:spPr>
          <a:xfrm>
            <a:off x="6586449" y="1202523"/>
            <a:ext cx="2462362" cy="515469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6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5" name="テキスト プレースホルダー 11"/>
          <p:cNvSpPr>
            <a:spLocks noGrp="1"/>
          </p:cNvSpPr>
          <p:nvPr>
            <p:ph type="body" sz="quarter" idx="51" hasCustomPrompt="1"/>
          </p:nvPr>
        </p:nvSpPr>
        <p:spPr>
          <a:xfrm>
            <a:off x="6586448" y="4595620"/>
            <a:ext cx="2462362" cy="36004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6" name="テキスト プレースホルダー 11"/>
          <p:cNvSpPr>
            <a:spLocks noGrp="1"/>
          </p:cNvSpPr>
          <p:nvPr>
            <p:ph type="body" sz="quarter" idx="52" hasCustomPrompt="1"/>
          </p:nvPr>
        </p:nvSpPr>
        <p:spPr>
          <a:xfrm>
            <a:off x="6586449" y="1717991"/>
            <a:ext cx="2462362" cy="96010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39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dirty="0"/>
          </a:p>
        </p:txBody>
      </p:sp>
      <p:sp>
        <p:nvSpPr>
          <p:cNvPr id="47" name="ホームベース 46"/>
          <p:cNvSpPr/>
          <p:nvPr userDrawn="1"/>
        </p:nvSpPr>
        <p:spPr>
          <a:xfrm>
            <a:off x="6708349" y="2843117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48" name="テキスト プレースホルダー 11"/>
          <p:cNvSpPr>
            <a:spLocks noGrp="1"/>
          </p:cNvSpPr>
          <p:nvPr>
            <p:ph type="body" sz="quarter" idx="53" hasCustomPrompt="1"/>
          </p:nvPr>
        </p:nvSpPr>
        <p:spPr>
          <a:xfrm>
            <a:off x="6903387" y="2768108"/>
            <a:ext cx="2047905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9" name="ホームベース 48"/>
          <p:cNvSpPr/>
          <p:nvPr userDrawn="1"/>
        </p:nvSpPr>
        <p:spPr>
          <a:xfrm>
            <a:off x="6703735" y="3306092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50" name="テキスト プレースホルダー 11"/>
          <p:cNvSpPr>
            <a:spLocks noGrp="1"/>
          </p:cNvSpPr>
          <p:nvPr>
            <p:ph type="body" sz="quarter" idx="54" hasCustomPrompt="1"/>
          </p:nvPr>
        </p:nvSpPr>
        <p:spPr>
          <a:xfrm>
            <a:off x="6898774" y="3231083"/>
            <a:ext cx="2047905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1" name="ホームベース 50"/>
          <p:cNvSpPr/>
          <p:nvPr userDrawn="1"/>
        </p:nvSpPr>
        <p:spPr>
          <a:xfrm>
            <a:off x="6708349" y="3756641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52" name="テキスト プレースホルダー 11"/>
          <p:cNvSpPr>
            <a:spLocks noGrp="1"/>
          </p:cNvSpPr>
          <p:nvPr>
            <p:ph type="body" sz="quarter" idx="55" hasCustomPrompt="1"/>
          </p:nvPr>
        </p:nvSpPr>
        <p:spPr>
          <a:xfrm>
            <a:off x="6903387" y="3681631"/>
            <a:ext cx="2047905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3" name="ホームベース 52"/>
          <p:cNvSpPr/>
          <p:nvPr userDrawn="1"/>
        </p:nvSpPr>
        <p:spPr>
          <a:xfrm>
            <a:off x="6708349" y="4208269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54" name="テキスト プレースホルダー 11"/>
          <p:cNvSpPr>
            <a:spLocks noGrp="1"/>
          </p:cNvSpPr>
          <p:nvPr>
            <p:ph type="body" sz="quarter" idx="56" hasCustomPrompt="1"/>
          </p:nvPr>
        </p:nvSpPr>
        <p:spPr>
          <a:xfrm>
            <a:off x="6903387" y="4133259"/>
            <a:ext cx="2047905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55" name="直線コネクタ 54"/>
          <p:cNvCxnSpPr/>
          <p:nvPr userDrawn="1"/>
        </p:nvCxnSpPr>
        <p:spPr>
          <a:xfrm flipH="1" flipV="1">
            <a:off x="1805508" y="5169193"/>
            <a:ext cx="6294984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プレースホルダー 11"/>
          <p:cNvSpPr>
            <a:spLocks noGrp="1"/>
          </p:cNvSpPr>
          <p:nvPr>
            <p:ph type="body" sz="quarter" idx="57" hasCustomPrompt="1"/>
          </p:nvPr>
        </p:nvSpPr>
        <p:spPr>
          <a:xfrm>
            <a:off x="1136112" y="5317061"/>
            <a:ext cx="7639478" cy="1026075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62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108696" y="64109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6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99546" y="64109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65" name="直線コネクタ 12"/>
          <p:cNvCxnSpPr/>
          <p:nvPr userDrawn="1"/>
        </p:nvCxnSpPr>
        <p:spPr>
          <a:xfrm flipV="1">
            <a:off x="9399545" y="64409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8931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lan Tab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grpSp>
        <p:nvGrpSpPr>
          <p:cNvPr id="13" name="グループ化 12"/>
          <p:cNvGrpSpPr/>
          <p:nvPr userDrawn="1"/>
        </p:nvGrpSpPr>
        <p:grpSpPr>
          <a:xfrm>
            <a:off x="442733" y="1217522"/>
            <a:ext cx="2047905" cy="3747539"/>
            <a:chOff x="1582365" y="2308464"/>
            <a:chExt cx="4545506" cy="5621309"/>
          </a:xfrm>
        </p:grpSpPr>
        <p:sp>
          <p:nvSpPr>
            <p:cNvPr id="5" name="角丸四角形 4"/>
            <p:cNvSpPr/>
            <p:nvPr userDrawn="1"/>
          </p:nvSpPr>
          <p:spPr>
            <a:xfrm>
              <a:off x="1582366" y="2308464"/>
              <a:ext cx="4545505" cy="5621309"/>
            </a:xfrm>
            <a:prstGeom prst="roundRect">
              <a:avLst>
                <a:gd name="adj" fmla="val 2803"/>
              </a:avLst>
            </a:prstGeom>
            <a:solidFill>
              <a:schemeClr val="accent1"/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6" name="正方形/長方形 5"/>
            <p:cNvSpPr/>
            <p:nvPr userDrawn="1"/>
          </p:nvSpPr>
          <p:spPr>
            <a:xfrm>
              <a:off x="1582366" y="3073270"/>
              <a:ext cx="4545505" cy="144016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7" name="正方形/長方形 6"/>
            <p:cNvSpPr/>
            <p:nvPr userDrawn="1"/>
          </p:nvSpPr>
          <p:spPr>
            <a:xfrm>
              <a:off x="1582365" y="4513430"/>
              <a:ext cx="4545505" cy="287628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</p:grpSp>
      <p:sp>
        <p:nvSpPr>
          <p:cNvPr id="14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442733" y="1211924"/>
            <a:ext cx="2047905" cy="515469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6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442732" y="4605021"/>
            <a:ext cx="2047905" cy="36004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442733" y="1727392"/>
            <a:ext cx="2047905" cy="96010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39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dirty="0"/>
          </a:p>
        </p:txBody>
      </p:sp>
      <p:sp>
        <p:nvSpPr>
          <p:cNvPr id="17" name="ホームベース 16"/>
          <p:cNvSpPr/>
          <p:nvPr userDrawn="1"/>
        </p:nvSpPr>
        <p:spPr>
          <a:xfrm>
            <a:off x="564631" y="2852518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739905" y="2777509"/>
            <a:ext cx="1653214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ホームベース 18"/>
          <p:cNvSpPr/>
          <p:nvPr userDrawn="1"/>
        </p:nvSpPr>
        <p:spPr>
          <a:xfrm>
            <a:off x="560018" y="3315493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40" hasCustomPrompt="1"/>
          </p:nvPr>
        </p:nvSpPr>
        <p:spPr>
          <a:xfrm>
            <a:off x="735291" y="3240483"/>
            <a:ext cx="1653214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ホームベース 20"/>
          <p:cNvSpPr/>
          <p:nvPr userDrawn="1"/>
        </p:nvSpPr>
        <p:spPr>
          <a:xfrm>
            <a:off x="564631" y="3766041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41" hasCustomPrompt="1"/>
          </p:nvPr>
        </p:nvSpPr>
        <p:spPr>
          <a:xfrm>
            <a:off x="739905" y="3691032"/>
            <a:ext cx="1653214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ホームベース 22"/>
          <p:cNvSpPr/>
          <p:nvPr userDrawn="1"/>
        </p:nvSpPr>
        <p:spPr>
          <a:xfrm>
            <a:off x="564631" y="4217669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42" hasCustomPrompt="1"/>
          </p:nvPr>
        </p:nvSpPr>
        <p:spPr>
          <a:xfrm>
            <a:off x="739905" y="4142660"/>
            <a:ext cx="1653214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25" name="グループ化 24"/>
          <p:cNvGrpSpPr/>
          <p:nvPr userDrawn="1"/>
        </p:nvGrpSpPr>
        <p:grpSpPr>
          <a:xfrm>
            <a:off x="2763431" y="1220213"/>
            <a:ext cx="2047905" cy="3747539"/>
            <a:chOff x="1582365" y="2308464"/>
            <a:chExt cx="4545506" cy="5621309"/>
          </a:xfrm>
        </p:grpSpPr>
        <p:sp>
          <p:nvSpPr>
            <p:cNvPr id="26" name="角丸四角形 25"/>
            <p:cNvSpPr/>
            <p:nvPr userDrawn="1"/>
          </p:nvSpPr>
          <p:spPr>
            <a:xfrm>
              <a:off x="1582366" y="2308464"/>
              <a:ext cx="4545505" cy="5621309"/>
            </a:xfrm>
            <a:prstGeom prst="roundRect">
              <a:avLst>
                <a:gd name="adj" fmla="val 2803"/>
              </a:avLst>
            </a:prstGeom>
            <a:solidFill>
              <a:schemeClr val="accent1">
                <a:lumMod val="75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27" name="正方形/長方形 26"/>
            <p:cNvSpPr/>
            <p:nvPr userDrawn="1"/>
          </p:nvSpPr>
          <p:spPr>
            <a:xfrm>
              <a:off x="1582366" y="3073270"/>
              <a:ext cx="4545505" cy="1440160"/>
            </a:xfrm>
            <a:prstGeom prst="rect">
              <a:avLst/>
            </a:prstGeom>
            <a:solidFill>
              <a:schemeClr val="accent1"/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28" name="正方形/長方形 27"/>
            <p:cNvSpPr/>
            <p:nvPr userDrawn="1"/>
          </p:nvSpPr>
          <p:spPr>
            <a:xfrm>
              <a:off x="1582365" y="4513430"/>
              <a:ext cx="4545505" cy="287628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</p:grpSp>
      <p:sp>
        <p:nvSpPr>
          <p:cNvPr id="29" name="テキスト プレースホルダー 11"/>
          <p:cNvSpPr>
            <a:spLocks noGrp="1"/>
          </p:cNvSpPr>
          <p:nvPr>
            <p:ph type="body" sz="quarter" idx="43" hasCustomPrompt="1"/>
          </p:nvPr>
        </p:nvSpPr>
        <p:spPr>
          <a:xfrm>
            <a:off x="2763431" y="1214615"/>
            <a:ext cx="2047905" cy="515469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6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0" name="テキスト プレースホルダー 11"/>
          <p:cNvSpPr>
            <a:spLocks noGrp="1"/>
          </p:cNvSpPr>
          <p:nvPr>
            <p:ph type="body" sz="quarter" idx="44" hasCustomPrompt="1"/>
          </p:nvPr>
        </p:nvSpPr>
        <p:spPr>
          <a:xfrm>
            <a:off x="2763431" y="4607712"/>
            <a:ext cx="2047905" cy="36004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1" name="テキスト プレースホルダー 11"/>
          <p:cNvSpPr>
            <a:spLocks noGrp="1"/>
          </p:cNvSpPr>
          <p:nvPr>
            <p:ph type="body" sz="quarter" idx="45" hasCustomPrompt="1"/>
          </p:nvPr>
        </p:nvSpPr>
        <p:spPr>
          <a:xfrm>
            <a:off x="2763432" y="1730083"/>
            <a:ext cx="2047905" cy="96010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39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dirty="0"/>
          </a:p>
        </p:txBody>
      </p:sp>
      <p:sp>
        <p:nvSpPr>
          <p:cNvPr id="32" name="ホームベース 31"/>
          <p:cNvSpPr/>
          <p:nvPr userDrawn="1"/>
        </p:nvSpPr>
        <p:spPr>
          <a:xfrm>
            <a:off x="2885329" y="2855209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3" name="テキスト プレースホルダー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60603" y="2780200"/>
            <a:ext cx="1653214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4" name="ホームベース 33"/>
          <p:cNvSpPr/>
          <p:nvPr userDrawn="1"/>
        </p:nvSpPr>
        <p:spPr>
          <a:xfrm>
            <a:off x="2880716" y="3318184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5" name="テキスト プレースホルダー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55989" y="3243175"/>
            <a:ext cx="1653214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6" name="ホームベース 35"/>
          <p:cNvSpPr/>
          <p:nvPr userDrawn="1"/>
        </p:nvSpPr>
        <p:spPr>
          <a:xfrm>
            <a:off x="2885329" y="3768733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7" name="テキスト プレースホルダー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60603" y="3693723"/>
            <a:ext cx="1653214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8" name="ホームベース 37"/>
          <p:cNvSpPr/>
          <p:nvPr userDrawn="1"/>
        </p:nvSpPr>
        <p:spPr>
          <a:xfrm>
            <a:off x="2885329" y="4220361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9" name="テキスト プレースホルダー 11"/>
          <p:cNvSpPr>
            <a:spLocks noGrp="1"/>
          </p:cNvSpPr>
          <p:nvPr>
            <p:ph type="body" sz="quarter" idx="49" hasCustomPrompt="1"/>
          </p:nvPr>
        </p:nvSpPr>
        <p:spPr>
          <a:xfrm>
            <a:off x="3060603" y="4145351"/>
            <a:ext cx="1653214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55" name="直線コネクタ 54"/>
          <p:cNvCxnSpPr/>
          <p:nvPr userDrawn="1"/>
        </p:nvCxnSpPr>
        <p:spPr>
          <a:xfrm flipH="1" flipV="1">
            <a:off x="1883263" y="5169193"/>
            <a:ext cx="6294984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プレースホルダー 11"/>
          <p:cNvSpPr>
            <a:spLocks noGrp="1"/>
          </p:cNvSpPr>
          <p:nvPr>
            <p:ph type="body" sz="quarter" idx="57" hasCustomPrompt="1"/>
          </p:nvPr>
        </p:nvSpPr>
        <p:spPr>
          <a:xfrm>
            <a:off x="1136112" y="5317061"/>
            <a:ext cx="7639478" cy="1026075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72" name="グループ化 71"/>
          <p:cNvGrpSpPr/>
          <p:nvPr userDrawn="1"/>
        </p:nvGrpSpPr>
        <p:grpSpPr>
          <a:xfrm>
            <a:off x="5074899" y="1221697"/>
            <a:ext cx="2047905" cy="3747539"/>
            <a:chOff x="1582365" y="2308464"/>
            <a:chExt cx="4545506" cy="5621309"/>
          </a:xfrm>
        </p:grpSpPr>
        <p:sp>
          <p:nvSpPr>
            <p:cNvPr id="73" name="角丸四角形 72"/>
            <p:cNvSpPr/>
            <p:nvPr userDrawn="1"/>
          </p:nvSpPr>
          <p:spPr>
            <a:xfrm>
              <a:off x="1582366" y="2308464"/>
              <a:ext cx="4545505" cy="5621309"/>
            </a:xfrm>
            <a:prstGeom prst="roundRect">
              <a:avLst>
                <a:gd name="adj" fmla="val 2803"/>
              </a:avLst>
            </a:prstGeom>
            <a:solidFill>
              <a:schemeClr val="accent1"/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74" name="正方形/長方形 73"/>
            <p:cNvSpPr/>
            <p:nvPr userDrawn="1"/>
          </p:nvSpPr>
          <p:spPr>
            <a:xfrm>
              <a:off x="1582366" y="3073270"/>
              <a:ext cx="4545505" cy="144016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75" name="正方形/長方形 74"/>
            <p:cNvSpPr/>
            <p:nvPr userDrawn="1"/>
          </p:nvSpPr>
          <p:spPr>
            <a:xfrm>
              <a:off x="1582365" y="4513430"/>
              <a:ext cx="4545505" cy="287628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</p:grpSp>
      <p:sp>
        <p:nvSpPr>
          <p:cNvPr id="76" name="テキスト プレースホルダー 11"/>
          <p:cNvSpPr>
            <a:spLocks noGrp="1"/>
          </p:cNvSpPr>
          <p:nvPr>
            <p:ph type="body" sz="quarter" idx="58" hasCustomPrompt="1"/>
          </p:nvPr>
        </p:nvSpPr>
        <p:spPr>
          <a:xfrm>
            <a:off x="5074899" y="1216098"/>
            <a:ext cx="2047905" cy="515469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6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7" name="テキスト プレースホルダー 11"/>
          <p:cNvSpPr>
            <a:spLocks noGrp="1"/>
          </p:cNvSpPr>
          <p:nvPr>
            <p:ph type="body" sz="quarter" idx="59" hasCustomPrompt="1"/>
          </p:nvPr>
        </p:nvSpPr>
        <p:spPr>
          <a:xfrm>
            <a:off x="5074899" y="4609195"/>
            <a:ext cx="2047905" cy="36004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8" name="テキスト プレースホルダー 11"/>
          <p:cNvSpPr>
            <a:spLocks noGrp="1"/>
          </p:cNvSpPr>
          <p:nvPr>
            <p:ph type="body" sz="quarter" idx="60" hasCustomPrompt="1"/>
          </p:nvPr>
        </p:nvSpPr>
        <p:spPr>
          <a:xfrm>
            <a:off x="5074900" y="1731567"/>
            <a:ext cx="2047905" cy="96010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39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dirty="0"/>
          </a:p>
        </p:txBody>
      </p:sp>
      <p:sp>
        <p:nvSpPr>
          <p:cNvPr id="79" name="ホームベース 78"/>
          <p:cNvSpPr/>
          <p:nvPr userDrawn="1"/>
        </p:nvSpPr>
        <p:spPr>
          <a:xfrm>
            <a:off x="5196798" y="2856693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80" name="テキスト プレースホルダー 11"/>
          <p:cNvSpPr>
            <a:spLocks noGrp="1"/>
          </p:cNvSpPr>
          <p:nvPr>
            <p:ph type="body" sz="quarter" idx="61" hasCustomPrompt="1"/>
          </p:nvPr>
        </p:nvSpPr>
        <p:spPr>
          <a:xfrm>
            <a:off x="5372071" y="2781683"/>
            <a:ext cx="1653214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1" name="ホームベース 80"/>
          <p:cNvSpPr/>
          <p:nvPr userDrawn="1"/>
        </p:nvSpPr>
        <p:spPr>
          <a:xfrm>
            <a:off x="5192184" y="3319667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82" name="テキスト プレースホルダー 11"/>
          <p:cNvSpPr>
            <a:spLocks noGrp="1"/>
          </p:cNvSpPr>
          <p:nvPr>
            <p:ph type="body" sz="quarter" idx="62" hasCustomPrompt="1"/>
          </p:nvPr>
        </p:nvSpPr>
        <p:spPr>
          <a:xfrm>
            <a:off x="5367458" y="3244658"/>
            <a:ext cx="1653214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3" name="ホームベース 82"/>
          <p:cNvSpPr/>
          <p:nvPr userDrawn="1"/>
        </p:nvSpPr>
        <p:spPr>
          <a:xfrm>
            <a:off x="5196798" y="3770216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84" name="テキスト プレースホルダー 11"/>
          <p:cNvSpPr>
            <a:spLocks noGrp="1"/>
          </p:cNvSpPr>
          <p:nvPr>
            <p:ph type="body" sz="quarter" idx="63" hasCustomPrompt="1"/>
          </p:nvPr>
        </p:nvSpPr>
        <p:spPr>
          <a:xfrm>
            <a:off x="5372071" y="3695207"/>
            <a:ext cx="1653214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5" name="ホームベース 84"/>
          <p:cNvSpPr/>
          <p:nvPr userDrawn="1"/>
        </p:nvSpPr>
        <p:spPr>
          <a:xfrm>
            <a:off x="5196798" y="4221844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86" name="テキスト プレースホルダー 11"/>
          <p:cNvSpPr>
            <a:spLocks noGrp="1"/>
          </p:cNvSpPr>
          <p:nvPr>
            <p:ph type="body" sz="quarter" idx="64" hasCustomPrompt="1"/>
          </p:nvPr>
        </p:nvSpPr>
        <p:spPr>
          <a:xfrm>
            <a:off x="5372071" y="4146835"/>
            <a:ext cx="1653214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87" name="グループ化 86"/>
          <p:cNvGrpSpPr/>
          <p:nvPr userDrawn="1"/>
        </p:nvGrpSpPr>
        <p:grpSpPr>
          <a:xfrm>
            <a:off x="7395598" y="1224388"/>
            <a:ext cx="2047905" cy="3747539"/>
            <a:chOff x="1582365" y="2308464"/>
            <a:chExt cx="4545506" cy="5621309"/>
          </a:xfrm>
        </p:grpSpPr>
        <p:sp>
          <p:nvSpPr>
            <p:cNvPr id="88" name="角丸四角形 87"/>
            <p:cNvSpPr/>
            <p:nvPr userDrawn="1"/>
          </p:nvSpPr>
          <p:spPr>
            <a:xfrm>
              <a:off x="1582366" y="2308464"/>
              <a:ext cx="4545505" cy="5621309"/>
            </a:xfrm>
            <a:prstGeom prst="roundRect">
              <a:avLst>
                <a:gd name="adj" fmla="val 2803"/>
              </a:avLst>
            </a:prstGeom>
            <a:solidFill>
              <a:schemeClr val="accent1">
                <a:lumMod val="75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89" name="正方形/長方形 88"/>
            <p:cNvSpPr/>
            <p:nvPr userDrawn="1"/>
          </p:nvSpPr>
          <p:spPr>
            <a:xfrm>
              <a:off x="1582366" y="3073270"/>
              <a:ext cx="4545505" cy="1440160"/>
            </a:xfrm>
            <a:prstGeom prst="rect">
              <a:avLst/>
            </a:prstGeom>
            <a:solidFill>
              <a:schemeClr val="accent1"/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90" name="正方形/長方形 89"/>
            <p:cNvSpPr/>
            <p:nvPr userDrawn="1"/>
          </p:nvSpPr>
          <p:spPr>
            <a:xfrm>
              <a:off x="1582365" y="4513430"/>
              <a:ext cx="4545505" cy="287628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mpd="thinThick">
              <a:noFill/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</p:grpSp>
      <p:sp>
        <p:nvSpPr>
          <p:cNvPr id="91" name="テキスト プレースホルダー 11"/>
          <p:cNvSpPr>
            <a:spLocks noGrp="1"/>
          </p:cNvSpPr>
          <p:nvPr>
            <p:ph type="body" sz="quarter" idx="65" hasCustomPrompt="1"/>
          </p:nvPr>
        </p:nvSpPr>
        <p:spPr>
          <a:xfrm>
            <a:off x="7395598" y="1218790"/>
            <a:ext cx="2047905" cy="515469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6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2" name="テキスト プレースホルダー 11"/>
          <p:cNvSpPr>
            <a:spLocks noGrp="1"/>
          </p:cNvSpPr>
          <p:nvPr>
            <p:ph type="body" sz="quarter" idx="66" hasCustomPrompt="1"/>
          </p:nvPr>
        </p:nvSpPr>
        <p:spPr>
          <a:xfrm>
            <a:off x="7395597" y="4611887"/>
            <a:ext cx="2047905" cy="360040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3" name="テキスト プレースホルダー 11"/>
          <p:cNvSpPr>
            <a:spLocks noGrp="1"/>
          </p:cNvSpPr>
          <p:nvPr>
            <p:ph type="body" sz="quarter" idx="67" hasCustomPrompt="1"/>
          </p:nvPr>
        </p:nvSpPr>
        <p:spPr>
          <a:xfrm>
            <a:off x="7395598" y="1734258"/>
            <a:ext cx="2047905" cy="96010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39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WORD</a:t>
            </a:r>
            <a:endParaRPr lang="en-US" dirty="0"/>
          </a:p>
        </p:txBody>
      </p:sp>
      <p:sp>
        <p:nvSpPr>
          <p:cNvPr id="94" name="ホームベース 93"/>
          <p:cNvSpPr/>
          <p:nvPr userDrawn="1"/>
        </p:nvSpPr>
        <p:spPr>
          <a:xfrm>
            <a:off x="7517496" y="2859384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95" name="テキスト プレースホルダー 11"/>
          <p:cNvSpPr>
            <a:spLocks noGrp="1"/>
          </p:cNvSpPr>
          <p:nvPr>
            <p:ph type="body" sz="quarter" idx="68" hasCustomPrompt="1"/>
          </p:nvPr>
        </p:nvSpPr>
        <p:spPr>
          <a:xfrm>
            <a:off x="7692770" y="2784375"/>
            <a:ext cx="1653214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6" name="ホームベース 95"/>
          <p:cNvSpPr/>
          <p:nvPr userDrawn="1"/>
        </p:nvSpPr>
        <p:spPr>
          <a:xfrm>
            <a:off x="7512882" y="3322359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97" name="テキスト プレースホルダー 11"/>
          <p:cNvSpPr>
            <a:spLocks noGrp="1"/>
          </p:cNvSpPr>
          <p:nvPr>
            <p:ph type="body" sz="quarter" idx="69" hasCustomPrompt="1"/>
          </p:nvPr>
        </p:nvSpPr>
        <p:spPr>
          <a:xfrm>
            <a:off x="7688156" y="3247349"/>
            <a:ext cx="1653214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8" name="ホームベース 97"/>
          <p:cNvSpPr/>
          <p:nvPr userDrawn="1"/>
        </p:nvSpPr>
        <p:spPr>
          <a:xfrm>
            <a:off x="7517496" y="3772907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99" name="テキスト プレースホルダー 11"/>
          <p:cNvSpPr>
            <a:spLocks noGrp="1"/>
          </p:cNvSpPr>
          <p:nvPr>
            <p:ph type="body" sz="quarter" idx="70" hasCustomPrompt="1"/>
          </p:nvPr>
        </p:nvSpPr>
        <p:spPr>
          <a:xfrm>
            <a:off x="7692770" y="3697898"/>
            <a:ext cx="1653214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00" name="ホームベース 99"/>
          <p:cNvSpPr/>
          <p:nvPr userDrawn="1"/>
        </p:nvSpPr>
        <p:spPr>
          <a:xfrm>
            <a:off x="7517496" y="4224535"/>
            <a:ext cx="219418" cy="210023"/>
          </a:xfrm>
          <a:prstGeom prst="homePlat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01" name="テキスト プレースホルダー 11"/>
          <p:cNvSpPr>
            <a:spLocks noGrp="1"/>
          </p:cNvSpPr>
          <p:nvPr>
            <p:ph type="body" sz="quarter" idx="71" hasCustomPrompt="1"/>
          </p:nvPr>
        </p:nvSpPr>
        <p:spPr>
          <a:xfrm>
            <a:off x="7692770" y="4149526"/>
            <a:ext cx="1653214" cy="36004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1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7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68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69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8028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Tab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5" name="1 つの角を丸めた四角形 4"/>
          <p:cNvSpPr/>
          <p:nvPr userDrawn="1"/>
        </p:nvSpPr>
        <p:spPr>
          <a:xfrm flipH="1">
            <a:off x="560467" y="1260385"/>
            <a:ext cx="2047905" cy="698995"/>
          </a:xfrm>
          <a:prstGeom prst="round1Rect">
            <a:avLst/>
          </a:prstGeom>
          <a:solidFill>
            <a:schemeClr val="accent1">
              <a:lumMod val="75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6" name="正方形/長方形 5"/>
          <p:cNvSpPr/>
          <p:nvPr userDrawn="1"/>
        </p:nvSpPr>
        <p:spPr>
          <a:xfrm>
            <a:off x="2642951" y="1260385"/>
            <a:ext cx="2189650" cy="698995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7" name="正方形/長方形 6"/>
          <p:cNvSpPr/>
          <p:nvPr userDrawn="1"/>
        </p:nvSpPr>
        <p:spPr>
          <a:xfrm>
            <a:off x="4869854" y="1260385"/>
            <a:ext cx="2189650" cy="698995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8" name="1 つの角を丸めた四角形 7"/>
          <p:cNvSpPr/>
          <p:nvPr userDrawn="1"/>
        </p:nvSpPr>
        <p:spPr>
          <a:xfrm>
            <a:off x="7096758" y="1260385"/>
            <a:ext cx="2189650" cy="698995"/>
          </a:xfrm>
          <a:prstGeom prst="round1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9" name="正方形/長方形 8"/>
          <p:cNvSpPr/>
          <p:nvPr userDrawn="1"/>
        </p:nvSpPr>
        <p:spPr>
          <a:xfrm>
            <a:off x="562277" y="2006441"/>
            <a:ext cx="2046095" cy="440193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0" name="正方形/長方形 9"/>
          <p:cNvSpPr/>
          <p:nvPr userDrawn="1"/>
        </p:nvSpPr>
        <p:spPr>
          <a:xfrm>
            <a:off x="562277" y="2504237"/>
            <a:ext cx="2046095" cy="440193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1" name="正方形/長方形 10"/>
          <p:cNvSpPr/>
          <p:nvPr userDrawn="1"/>
        </p:nvSpPr>
        <p:spPr>
          <a:xfrm>
            <a:off x="562277" y="3002033"/>
            <a:ext cx="2046095" cy="440193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2" name="正方形/長方形 11"/>
          <p:cNvSpPr/>
          <p:nvPr userDrawn="1"/>
        </p:nvSpPr>
        <p:spPr>
          <a:xfrm>
            <a:off x="562277" y="3499829"/>
            <a:ext cx="2046095" cy="440193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562277" y="3997625"/>
            <a:ext cx="2046095" cy="440193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4" name="1 つの角を丸めた四角形 13"/>
          <p:cNvSpPr/>
          <p:nvPr userDrawn="1"/>
        </p:nvSpPr>
        <p:spPr>
          <a:xfrm flipH="1" flipV="1">
            <a:off x="562277" y="4495422"/>
            <a:ext cx="2046095" cy="440193"/>
          </a:xfrm>
          <a:prstGeom prst="round1Rect">
            <a:avLst>
              <a:gd name="adj" fmla="val 31639"/>
            </a:avLst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7" name="正方形/長方形 16"/>
          <p:cNvSpPr/>
          <p:nvPr userDrawn="1"/>
        </p:nvSpPr>
        <p:spPr>
          <a:xfrm>
            <a:off x="2642951" y="2006441"/>
            <a:ext cx="2189650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8" name="正方形/長方形 17"/>
          <p:cNvSpPr/>
          <p:nvPr userDrawn="1"/>
        </p:nvSpPr>
        <p:spPr>
          <a:xfrm>
            <a:off x="2642951" y="2504237"/>
            <a:ext cx="2189650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9" name="正方形/長方形 18"/>
          <p:cNvSpPr/>
          <p:nvPr userDrawn="1"/>
        </p:nvSpPr>
        <p:spPr>
          <a:xfrm>
            <a:off x="2642951" y="3002033"/>
            <a:ext cx="2189650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0" name="正方形/長方形 19"/>
          <p:cNvSpPr/>
          <p:nvPr userDrawn="1"/>
        </p:nvSpPr>
        <p:spPr>
          <a:xfrm>
            <a:off x="2642951" y="3499829"/>
            <a:ext cx="2189650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1" name="正方形/長方形 20"/>
          <p:cNvSpPr/>
          <p:nvPr userDrawn="1"/>
        </p:nvSpPr>
        <p:spPr>
          <a:xfrm>
            <a:off x="2642951" y="3997625"/>
            <a:ext cx="2189650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2" name="正方形/長方形 21"/>
          <p:cNvSpPr/>
          <p:nvPr userDrawn="1"/>
        </p:nvSpPr>
        <p:spPr>
          <a:xfrm>
            <a:off x="2642951" y="4495422"/>
            <a:ext cx="2189650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3" name="正方形/長方形 22"/>
          <p:cNvSpPr/>
          <p:nvPr userDrawn="1"/>
        </p:nvSpPr>
        <p:spPr>
          <a:xfrm>
            <a:off x="4869854" y="2006441"/>
            <a:ext cx="2189650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4" name="正方形/長方形 23"/>
          <p:cNvSpPr/>
          <p:nvPr userDrawn="1"/>
        </p:nvSpPr>
        <p:spPr>
          <a:xfrm>
            <a:off x="4869854" y="2504237"/>
            <a:ext cx="2189650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5" name="正方形/長方形 24"/>
          <p:cNvSpPr/>
          <p:nvPr userDrawn="1"/>
        </p:nvSpPr>
        <p:spPr>
          <a:xfrm>
            <a:off x="4869854" y="3002033"/>
            <a:ext cx="2189650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6" name="正方形/長方形 25"/>
          <p:cNvSpPr/>
          <p:nvPr userDrawn="1"/>
        </p:nvSpPr>
        <p:spPr>
          <a:xfrm>
            <a:off x="4869854" y="3499829"/>
            <a:ext cx="2189650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7" name="正方形/長方形 26"/>
          <p:cNvSpPr/>
          <p:nvPr userDrawn="1"/>
        </p:nvSpPr>
        <p:spPr>
          <a:xfrm>
            <a:off x="4869854" y="3997625"/>
            <a:ext cx="2189650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8" name="正方形/長方形 27"/>
          <p:cNvSpPr/>
          <p:nvPr userDrawn="1"/>
        </p:nvSpPr>
        <p:spPr>
          <a:xfrm>
            <a:off x="4869854" y="4495422"/>
            <a:ext cx="2189650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9" name="正方形/長方形 28"/>
          <p:cNvSpPr/>
          <p:nvPr userDrawn="1"/>
        </p:nvSpPr>
        <p:spPr>
          <a:xfrm>
            <a:off x="7096758" y="2006441"/>
            <a:ext cx="2189650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0" name="正方形/長方形 29"/>
          <p:cNvSpPr/>
          <p:nvPr userDrawn="1"/>
        </p:nvSpPr>
        <p:spPr>
          <a:xfrm>
            <a:off x="7096758" y="2504237"/>
            <a:ext cx="2189650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1" name="正方形/長方形 30"/>
          <p:cNvSpPr/>
          <p:nvPr userDrawn="1"/>
        </p:nvSpPr>
        <p:spPr>
          <a:xfrm>
            <a:off x="7096758" y="3002033"/>
            <a:ext cx="2189650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2" name="正方形/長方形 31"/>
          <p:cNvSpPr/>
          <p:nvPr userDrawn="1"/>
        </p:nvSpPr>
        <p:spPr>
          <a:xfrm>
            <a:off x="7096758" y="3499829"/>
            <a:ext cx="2189650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3" name="正方形/長方形 32"/>
          <p:cNvSpPr/>
          <p:nvPr userDrawn="1"/>
        </p:nvSpPr>
        <p:spPr>
          <a:xfrm>
            <a:off x="7096758" y="3997625"/>
            <a:ext cx="2189650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4" name="1 つの角を丸めた四角形 33"/>
          <p:cNvSpPr/>
          <p:nvPr userDrawn="1"/>
        </p:nvSpPr>
        <p:spPr>
          <a:xfrm flipV="1">
            <a:off x="7096758" y="4495422"/>
            <a:ext cx="2189650" cy="440193"/>
          </a:xfrm>
          <a:prstGeom prst="round1Rect">
            <a:avLst>
              <a:gd name="adj" fmla="val 33510"/>
            </a:avLst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5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2642951" y="1352148"/>
            <a:ext cx="2189650" cy="515469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6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4875689" y="1352148"/>
            <a:ext cx="2189650" cy="515469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7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7089205" y="1352148"/>
            <a:ext cx="2189650" cy="515469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8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562277" y="2018266"/>
            <a:ext cx="2046095" cy="416578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9" name="テキスト プレースホルダー 11"/>
          <p:cNvSpPr>
            <a:spLocks noGrp="1"/>
          </p:cNvSpPr>
          <p:nvPr>
            <p:ph type="body" sz="quarter" idx="40" hasCustomPrompt="1"/>
          </p:nvPr>
        </p:nvSpPr>
        <p:spPr>
          <a:xfrm>
            <a:off x="562277" y="2504237"/>
            <a:ext cx="2046095" cy="416578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0" name="テキスト プレースホルダー 11"/>
          <p:cNvSpPr>
            <a:spLocks noGrp="1"/>
          </p:cNvSpPr>
          <p:nvPr>
            <p:ph type="body" sz="quarter" idx="41" hasCustomPrompt="1"/>
          </p:nvPr>
        </p:nvSpPr>
        <p:spPr>
          <a:xfrm>
            <a:off x="562277" y="3002033"/>
            <a:ext cx="2046095" cy="416578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1" name="テキスト プレースホルダー 11"/>
          <p:cNvSpPr>
            <a:spLocks noGrp="1"/>
          </p:cNvSpPr>
          <p:nvPr>
            <p:ph type="body" sz="quarter" idx="42" hasCustomPrompt="1"/>
          </p:nvPr>
        </p:nvSpPr>
        <p:spPr>
          <a:xfrm>
            <a:off x="562277" y="3499829"/>
            <a:ext cx="2046095" cy="416578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2" name="テキスト プレースホルダー 11"/>
          <p:cNvSpPr>
            <a:spLocks noGrp="1"/>
          </p:cNvSpPr>
          <p:nvPr>
            <p:ph type="body" sz="quarter" idx="43" hasCustomPrompt="1"/>
          </p:nvPr>
        </p:nvSpPr>
        <p:spPr>
          <a:xfrm>
            <a:off x="562277" y="4009432"/>
            <a:ext cx="2046095" cy="416578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3" name="テキスト プレースホルダー 11"/>
          <p:cNvSpPr>
            <a:spLocks noGrp="1"/>
          </p:cNvSpPr>
          <p:nvPr>
            <p:ph type="body" sz="quarter" idx="44" hasCustomPrompt="1"/>
          </p:nvPr>
        </p:nvSpPr>
        <p:spPr>
          <a:xfrm>
            <a:off x="562277" y="4503660"/>
            <a:ext cx="2046095" cy="416578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6" name="テキスト プレースホルダー 11"/>
          <p:cNvSpPr>
            <a:spLocks noGrp="1"/>
          </p:cNvSpPr>
          <p:nvPr>
            <p:ph type="body" sz="quarter" idx="45" hasCustomPrompt="1"/>
          </p:nvPr>
        </p:nvSpPr>
        <p:spPr>
          <a:xfrm>
            <a:off x="2642951" y="2030056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7" name="テキスト プレースホルダー 11"/>
          <p:cNvSpPr>
            <a:spLocks noGrp="1"/>
          </p:cNvSpPr>
          <p:nvPr>
            <p:ph type="body" sz="quarter" idx="46" hasCustomPrompt="1"/>
          </p:nvPr>
        </p:nvSpPr>
        <p:spPr>
          <a:xfrm>
            <a:off x="2641140" y="2516028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8" name="テキスト プレースホルダー 11"/>
          <p:cNvSpPr>
            <a:spLocks noGrp="1"/>
          </p:cNvSpPr>
          <p:nvPr>
            <p:ph type="body" sz="quarter" idx="47" hasCustomPrompt="1"/>
          </p:nvPr>
        </p:nvSpPr>
        <p:spPr>
          <a:xfrm>
            <a:off x="2641140" y="3013824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9" name="テキスト プレースホルダー 11"/>
          <p:cNvSpPr>
            <a:spLocks noGrp="1"/>
          </p:cNvSpPr>
          <p:nvPr>
            <p:ph type="body" sz="quarter" idx="48" hasCustomPrompt="1"/>
          </p:nvPr>
        </p:nvSpPr>
        <p:spPr>
          <a:xfrm>
            <a:off x="2642951" y="3511620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0" name="テキスト プレースホルダー 11"/>
          <p:cNvSpPr>
            <a:spLocks noGrp="1"/>
          </p:cNvSpPr>
          <p:nvPr>
            <p:ph type="body" sz="quarter" idx="49" hasCustomPrompt="1"/>
          </p:nvPr>
        </p:nvSpPr>
        <p:spPr>
          <a:xfrm>
            <a:off x="2645626" y="4021223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1" name="テキスト プレースホルダー 11"/>
          <p:cNvSpPr>
            <a:spLocks noGrp="1"/>
          </p:cNvSpPr>
          <p:nvPr>
            <p:ph type="body" sz="quarter" idx="50" hasCustomPrompt="1"/>
          </p:nvPr>
        </p:nvSpPr>
        <p:spPr>
          <a:xfrm>
            <a:off x="2638932" y="4515451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2" name="テキスト プレースホルダー 11"/>
          <p:cNvSpPr>
            <a:spLocks noGrp="1"/>
          </p:cNvSpPr>
          <p:nvPr>
            <p:ph type="body" sz="quarter" idx="51" hasCustomPrompt="1"/>
          </p:nvPr>
        </p:nvSpPr>
        <p:spPr>
          <a:xfrm>
            <a:off x="4879707" y="2030056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3" name="テキスト プレースホルダー 11"/>
          <p:cNvSpPr>
            <a:spLocks noGrp="1"/>
          </p:cNvSpPr>
          <p:nvPr>
            <p:ph type="body" sz="quarter" idx="52" hasCustomPrompt="1"/>
          </p:nvPr>
        </p:nvSpPr>
        <p:spPr>
          <a:xfrm>
            <a:off x="4877897" y="2516028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4" name="テキスト プレースホルダー 11"/>
          <p:cNvSpPr>
            <a:spLocks noGrp="1"/>
          </p:cNvSpPr>
          <p:nvPr>
            <p:ph type="body" sz="quarter" idx="53" hasCustomPrompt="1"/>
          </p:nvPr>
        </p:nvSpPr>
        <p:spPr>
          <a:xfrm>
            <a:off x="4877897" y="3013824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5" name="テキスト プレースホルダー 11"/>
          <p:cNvSpPr>
            <a:spLocks noGrp="1"/>
          </p:cNvSpPr>
          <p:nvPr>
            <p:ph type="body" sz="quarter" idx="54" hasCustomPrompt="1"/>
          </p:nvPr>
        </p:nvSpPr>
        <p:spPr>
          <a:xfrm>
            <a:off x="4879707" y="3511620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6" name="テキスト プレースホルダー 11"/>
          <p:cNvSpPr>
            <a:spLocks noGrp="1"/>
          </p:cNvSpPr>
          <p:nvPr>
            <p:ph type="body" sz="quarter" idx="55" hasCustomPrompt="1"/>
          </p:nvPr>
        </p:nvSpPr>
        <p:spPr>
          <a:xfrm>
            <a:off x="4882382" y="4021223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7" name="テキスト プレースホルダー 11"/>
          <p:cNvSpPr>
            <a:spLocks noGrp="1"/>
          </p:cNvSpPr>
          <p:nvPr>
            <p:ph type="body" sz="quarter" idx="56" hasCustomPrompt="1"/>
          </p:nvPr>
        </p:nvSpPr>
        <p:spPr>
          <a:xfrm>
            <a:off x="4875689" y="4515451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8" name="テキスト プレースホルダー 11"/>
          <p:cNvSpPr>
            <a:spLocks noGrp="1"/>
          </p:cNvSpPr>
          <p:nvPr>
            <p:ph type="body" sz="quarter" idx="57" hasCustomPrompt="1"/>
          </p:nvPr>
        </p:nvSpPr>
        <p:spPr>
          <a:xfrm>
            <a:off x="7096758" y="2030056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9" name="テキスト プレースホルダー 11"/>
          <p:cNvSpPr>
            <a:spLocks noGrp="1"/>
          </p:cNvSpPr>
          <p:nvPr>
            <p:ph type="body" sz="quarter" idx="58" hasCustomPrompt="1"/>
          </p:nvPr>
        </p:nvSpPr>
        <p:spPr>
          <a:xfrm>
            <a:off x="7094948" y="2516028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0" name="テキスト プレースホルダー 11"/>
          <p:cNvSpPr>
            <a:spLocks noGrp="1"/>
          </p:cNvSpPr>
          <p:nvPr>
            <p:ph type="body" sz="quarter" idx="59" hasCustomPrompt="1"/>
          </p:nvPr>
        </p:nvSpPr>
        <p:spPr>
          <a:xfrm>
            <a:off x="7094948" y="3013824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1" name="テキスト プレースホルダー 11"/>
          <p:cNvSpPr>
            <a:spLocks noGrp="1"/>
          </p:cNvSpPr>
          <p:nvPr>
            <p:ph type="body" sz="quarter" idx="60" hasCustomPrompt="1"/>
          </p:nvPr>
        </p:nvSpPr>
        <p:spPr>
          <a:xfrm>
            <a:off x="7096758" y="3511620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2" name="テキスト プレースホルダー 11"/>
          <p:cNvSpPr>
            <a:spLocks noGrp="1"/>
          </p:cNvSpPr>
          <p:nvPr>
            <p:ph type="body" sz="quarter" idx="61" hasCustomPrompt="1"/>
          </p:nvPr>
        </p:nvSpPr>
        <p:spPr>
          <a:xfrm>
            <a:off x="7099433" y="4021223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3" name="テキスト プレースホルダー 11"/>
          <p:cNvSpPr>
            <a:spLocks noGrp="1"/>
          </p:cNvSpPr>
          <p:nvPr>
            <p:ph type="body" sz="quarter" idx="62" hasCustomPrompt="1"/>
          </p:nvPr>
        </p:nvSpPr>
        <p:spPr>
          <a:xfrm>
            <a:off x="7092740" y="4515451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74" name="直線コネクタ 73"/>
          <p:cNvCxnSpPr/>
          <p:nvPr userDrawn="1"/>
        </p:nvCxnSpPr>
        <p:spPr>
          <a:xfrm flipH="1" flipV="1">
            <a:off x="1805508" y="5169193"/>
            <a:ext cx="6294984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テキスト プレースホルダー 11"/>
          <p:cNvSpPr>
            <a:spLocks noGrp="1"/>
          </p:cNvSpPr>
          <p:nvPr>
            <p:ph type="body" sz="quarter" idx="63" hasCustomPrompt="1"/>
          </p:nvPr>
        </p:nvSpPr>
        <p:spPr>
          <a:xfrm>
            <a:off x="1136112" y="5317061"/>
            <a:ext cx="7639478" cy="1026075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6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77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78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6498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Tab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5" name="1 つの角を丸めた四角形 4"/>
          <p:cNvSpPr/>
          <p:nvPr userDrawn="1"/>
        </p:nvSpPr>
        <p:spPr>
          <a:xfrm flipH="1">
            <a:off x="560467" y="1778817"/>
            <a:ext cx="2047905" cy="698995"/>
          </a:xfrm>
          <a:prstGeom prst="round1Rect">
            <a:avLst/>
          </a:prstGeom>
          <a:solidFill>
            <a:schemeClr val="accent1">
              <a:lumMod val="75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6" name="正方形/長方形 5"/>
          <p:cNvSpPr/>
          <p:nvPr userDrawn="1"/>
        </p:nvSpPr>
        <p:spPr>
          <a:xfrm>
            <a:off x="2642951" y="1778817"/>
            <a:ext cx="2189650" cy="698995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7" name="正方形/長方形 6"/>
          <p:cNvSpPr/>
          <p:nvPr userDrawn="1"/>
        </p:nvSpPr>
        <p:spPr>
          <a:xfrm>
            <a:off x="4869854" y="1778817"/>
            <a:ext cx="2189650" cy="698995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8" name="1 つの角を丸めた四角形 7"/>
          <p:cNvSpPr/>
          <p:nvPr userDrawn="1"/>
        </p:nvSpPr>
        <p:spPr>
          <a:xfrm>
            <a:off x="7096758" y="1778817"/>
            <a:ext cx="2189650" cy="698995"/>
          </a:xfrm>
          <a:prstGeom prst="round1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9" name="正方形/長方形 8"/>
          <p:cNvSpPr/>
          <p:nvPr userDrawn="1"/>
        </p:nvSpPr>
        <p:spPr>
          <a:xfrm>
            <a:off x="562277" y="2524873"/>
            <a:ext cx="2046095" cy="440193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0" name="正方形/長方形 9"/>
          <p:cNvSpPr/>
          <p:nvPr userDrawn="1"/>
        </p:nvSpPr>
        <p:spPr>
          <a:xfrm>
            <a:off x="562277" y="3022669"/>
            <a:ext cx="2046095" cy="440193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1" name="正方形/長方形 10"/>
          <p:cNvSpPr/>
          <p:nvPr userDrawn="1"/>
        </p:nvSpPr>
        <p:spPr>
          <a:xfrm>
            <a:off x="562277" y="3520465"/>
            <a:ext cx="2046095" cy="440193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4" name="1 つの角を丸めた四角形 13"/>
          <p:cNvSpPr/>
          <p:nvPr userDrawn="1"/>
        </p:nvSpPr>
        <p:spPr>
          <a:xfrm flipH="1" flipV="1">
            <a:off x="562277" y="4007439"/>
            <a:ext cx="2046095" cy="440193"/>
          </a:xfrm>
          <a:prstGeom prst="round1Rect">
            <a:avLst>
              <a:gd name="adj" fmla="val 31639"/>
            </a:avLst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7" name="正方形/長方形 16"/>
          <p:cNvSpPr/>
          <p:nvPr userDrawn="1"/>
        </p:nvSpPr>
        <p:spPr>
          <a:xfrm>
            <a:off x="2642951" y="2524873"/>
            <a:ext cx="2189650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8" name="正方形/長方形 17"/>
          <p:cNvSpPr/>
          <p:nvPr userDrawn="1"/>
        </p:nvSpPr>
        <p:spPr>
          <a:xfrm>
            <a:off x="2642951" y="3022669"/>
            <a:ext cx="2189650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9" name="正方形/長方形 18"/>
          <p:cNvSpPr/>
          <p:nvPr userDrawn="1"/>
        </p:nvSpPr>
        <p:spPr>
          <a:xfrm>
            <a:off x="2642951" y="3520465"/>
            <a:ext cx="2189650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2" name="正方形/長方形 21"/>
          <p:cNvSpPr/>
          <p:nvPr userDrawn="1"/>
        </p:nvSpPr>
        <p:spPr>
          <a:xfrm>
            <a:off x="2642951" y="4007439"/>
            <a:ext cx="2189650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3" name="正方形/長方形 22"/>
          <p:cNvSpPr/>
          <p:nvPr userDrawn="1"/>
        </p:nvSpPr>
        <p:spPr>
          <a:xfrm>
            <a:off x="4869854" y="2524873"/>
            <a:ext cx="2189650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4" name="正方形/長方形 23"/>
          <p:cNvSpPr/>
          <p:nvPr userDrawn="1"/>
        </p:nvSpPr>
        <p:spPr>
          <a:xfrm>
            <a:off x="4869854" y="3022669"/>
            <a:ext cx="2189650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5" name="正方形/長方形 24"/>
          <p:cNvSpPr/>
          <p:nvPr userDrawn="1"/>
        </p:nvSpPr>
        <p:spPr>
          <a:xfrm>
            <a:off x="4869854" y="3520465"/>
            <a:ext cx="2189650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8" name="正方形/長方形 27"/>
          <p:cNvSpPr/>
          <p:nvPr userDrawn="1"/>
        </p:nvSpPr>
        <p:spPr>
          <a:xfrm>
            <a:off x="4869854" y="4007439"/>
            <a:ext cx="2189650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9" name="正方形/長方形 28"/>
          <p:cNvSpPr/>
          <p:nvPr userDrawn="1"/>
        </p:nvSpPr>
        <p:spPr>
          <a:xfrm>
            <a:off x="7096758" y="2524873"/>
            <a:ext cx="2189650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0" name="正方形/長方形 29"/>
          <p:cNvSpPr/>
          <p:nvPr userDrawn="1"/>
        </p:nvSpPr>
        <p:spPr>
          <a:xfrm>
            <a:off x="7096758" y="3022669"/>
            <a:ext cx="2189650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1" name="正方形/長方形 30"/>
          <p:cNvSpPr/>
          <p:nvPr userDrawn="1"/>
        </p:nvSpPr>
        <p:spPr>
          <a:xfrm>
            <a:off x="7096758" y="3520465"/>
            <a:ext cx="2189650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4" name="1 つの角を丸めた四角形 33"/>
          <p:cNvSpPr/>
          <p:nvPr userDrawn="1"/>
        </p:nvSpPr>
        <p:spPr>
          <a:xfrm flipV="1">
            <a:off x="7096758" y="4007439"/>
            <a:ext cx="2189650" cy="440193"/>
          </a:xfrm>
          <a:prstGeom prst="round1Rect">
            <a:avLst>
              <a:gd name="adj" fmla="val 33510"/>
            </a:avLst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5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2642951" y="1870579"/>
            <a:ext cx="2189650" cy="515469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6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4875689" y="1870579"/>
            <a:ext cx="2189650" cy="515469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7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7089205" y="1870579"/>
            <a:ext cx="2189650" cy="515469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8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562277" y="2536698"/>
            <a:ext cx="2046095" cy="416578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9" name="テキスト プレースホルダー 11"/>
          <p:cNvSpPr>
            <a:spLocks noGrp="1"/>
          </p:cNvSpPr>
          <p:nvPr>
            <p:ph type="body" sz="quarter" idx="40" hasCustomPrompt="1"/>
          </p:nvPr>
        </p:nvSpPr>
        <p:spPr>
          <a:xfrm>
            <a:off x="562277" y="3022669"/>
            <a:ext cx="2046095" cy="416578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0" name="テキスト プレースホルダー 11"/>
          <p:cNvSpPr>
            <a:spLocks noGrp="1"/>
          </p:cNvSpPr>
          <p:nvPr>
            <p:ph type="body" sz="quarter" idx="41" hasCustomPrompt="1"/>
          </p:nvPr>
        </p:nvSpPr>
        <p:spPr>
          <a:xfrm>
            <a:off x="562277" y="3520465"/>
            <a:ext cx="2046095" cy="416578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3" name="テキスト プレースホルダー 11"/>
          <p:cNvSpPr>
            <a:spLocks noGrp="1"/>
          </p:cNvSpPr>
          <p:nvPr>
            <p:ph type="body" sz="quarter" idx="44" hasCustomPrompt="1"/>
          </p:nvPr>
        </p:nvSpPr>
        <p:spPr>
          <a:xfrm>
            <a:off x="562277" y="4015677"/>
            <a:ext cx="2046095" cy="416578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6" name="テキスト プレースホルダー 11"/>
          <p:cNvSpPr>
            <a:spLocks noGrp="1"/>
          </p:cNvSpPr>
          <p:nvPr>
            <p:ph type="body" sz="quarter" idx="45" hasCustomPrompt="1"/>
          </p:nvPr>
        </p:nvSpPr>
        <p:spPr>
          <a:xfrm>
            <a:off x="2642951" y="2548488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7" name="テキスト プレースホルダー 11"/>
          <p:cNvSpPr>
            <a:spLocks noGrp="1"/>
          </p:cNvSpPr>
          <p:nvPr>
            <p:ph type="body" sz="quarter" idx="46" hasCustomPrompt="1"/>
          </p:nvPr>
        </p:nvSpPr>
        <p:spPr>
          <a:xfrm>
            <a:off x="2641140" y="3034460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8" name="テキスト プレースホルダー 11"/>
          <p:cNvSpPr>
            <a:spLocks noGrp="1"/>
          </p:cNvSpPr>
          <p:nvPr>
            <p:ph type="body" sz="quarter" idx="47" hasCustomPrompt="1"/>
          </p:nvPr>
        </p:nvSpPr>
        <p:spPr>
          <a:xfrm>
            <a:off x="2641140" y="3532256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1" name="テキスト プレースホルダー 11"/>
          <p:cNvSpPr>
            <a:spLocks noGrp="1"/>
          </p:cNvSpPr>
          <p:nvPr>
            <p:ph type="body" sz="quarter" idx="50" hasCustomPrompt="1"/>
          </p:nvPr>
        </p:nvSpPr>
        <p:spPr>
          <a:xfrm>
            <a:off x="2638932" y="4027468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2" name="テキスト プレースホルダー 11"/>
          <p:cNvSpPr>
            <a:spLocks noGrp="1"/>
          </p:cNvSpPr>
          <p:nvPr>
            <p:ph type="body" sz="quarter" idx="51" hasCustomPrompt="1"/>
          </p:nvPr>
        </p:nvSpPr>
        <p:spPr>
          <a:xfrm>
            <a:off x="4879707" y="2548488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3" name="テキスト プレースホルダー 11"/>
          <p:cNvSpPr>
            <a:spLocks noGrp="1"/>
          </p:cNvSpPr>
          <p:nvPr>
            <p:ph type="body" sz="quarter" idx="52" hasCustomPrompt="1"/>
          </p:nvPr>
        </p:nvSpPr>
        <p:spPr>
          <a:xfrm>
            <a:off x="4877897" y="3034460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4" name="テキスト プレースホルダー 11"/>
          <p:cNvSpPr>
            <a:spLocks noGrp="1"/>
          </p:cNvSpPr>
          <p:nvPr>
            <p:ph type="body" sz="quarter" idx="53" hasCustomPrompt="1"/>
          </p:nvPr>
        </p:nvSpPr>
        <p:spPr>
          <a:xfrm>
            <a:off x="4877897" y="3532256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7" name="テキスト プレースホルダー 11"/>
          <p:cNvSpPr>
            <a:spLocks noGrp="1"/>
          </p:cNvSpPr>
          <p:nvPr>
            <p:ph type="body" sz="quarter" idx="56" hasCustomPrompt="1"/>
          </p:nvPr>
        </p:nvSpPr>
        <p:spPr>
          <a:xfrm>
            <a:off x="4875689" y="4027468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8" name="テキスト プレースホルダー 11"/>
          <p:cNvSpPr>
            <a:spLocks noGrp="1"/>
          </p:cNvSpPr>
          <p:nvPr>
            <p:ph type="body" sz="quarter" idx="57" hasCustomPrompt="1"/>
          </p:nvPr>
        </p:nvSpPr>
        <p:spPr>
          <a:xfrm>
            <a:off x="7096758" y="2548488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9" name="テキスト プレースホルダー 11"/>
          <p:cNvSpPr>
            <a:spLocks noGrp="1"/>
          </p:cNvSpPr>
          <p:nvPr>
            <p:ph type="body" sz="quarter" idx="58" hasCustomPrompt="1"/>
          </p:nvPr>
        </p:nvSpPr>
        <p:spPr>
          <a:xfrm>
            <a:off x="7094948" y="3034460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0" name="テキスト プレースホルダー 11"/>
          <p:cNvSpPr>
            <a:spLocks noGrp="1"/>
          </p:cNvSpPr>
          <p:nvPr>
            <p:ph type="body" sz="quarter" idx="59" hasCustomPrompt="1"/>
          </p:nvPr>
        </p:nvSpPr>
        <p:spPr>
          <a:xfrm>
            <a:off x="7094948" y="3532256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3" name="テキスト プレースホルダー 11"/>
          <p:cNvSpPr>
            <a:spLocks noGrp="1"/>
          </p:cNvSpPr>
          <p:nvPr>
            <p:ph type="body" sz="quarter" idx="62" hasCustomPrompt="1"/>
          </p:nvPr>
        </p:nvSpPr>
        <p:spPr>
          <a:xfrm>
            <a:off x="7092740" y="4027468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74" name="直線コネクタ 73"/>
          <p:cNvCxnSpPr/>
          <p:nvPr userDrawn="1"/>
        </p:nvCxnSpPr>
        <p:spPr>
          <a:xfrm flipH="1" flipV="1">
            <a:off x="1805508" y="5169193"/>
            <a:ext cx="6294984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テキスト プレースホルダー 11"/>
          <p:cNvSpPr>
            <a:spLocks noGrp="1"/>
          </p:cNvSpPr>
          <p:nvPr>
            <p:ph type="body" sz="quarter" idx="63" hasCustomPrompt="1"/>
          </p:nvPr>
        </p:nvSpPr>
        <p:spPr>
          <a:xfrm>
            <a:off x="1136112" y="5317061"/>
            <a:ext cx="7639478" cy="1026075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6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47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48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974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Tab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5" name="1 つの角を丸めた四角形 4"/>
          <p:cNvSpPr/>
          <p:nvPr userDrawn="1"/>
        </p:nvSpPr>
        <p:spPr>
          <a:xfrm flipH="1">
            <a:off x="560467" y="1260385"/>
            <a:ext cx="2047905" cy="698995"/>
          </a:xfrm>
          <a:prstGeom prst="round1Rect">
            <a:avLst/>
          </a:prstGeom>
          <a:solidFill>
            <a:schemeClr val="accent1">
              <a:lumMod val="75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6" name="正方形/長方形 5"/>
          <p:cNvSpPr/>
          <p:nvPr userDrawn="1"/>
        </p:nvSpPr>
        <p:spPr>
          <a:xfrm>
            <a:off x="2661296" y="1260385"/>
            <a:ext cx="1641076" cy="698995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7" name="正方形/長方形 6"/>
          <p:cNvSpPr/>
          <p:nvPr userDrawn="1"/>
        </p:nvSpPr>
        <p:spPr>
          <a:xfrm>
            <a:off x="4343504" y="1260385"/>
            <a:ext cx="1641076" cy="698995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8" name="1 つの角を丸めた四角形 7"/>
          <p:cNvSpPr/>
          <p:nvPr userDrawn="1"/>
        </p:nvSpPr>
        <p:spPr>
          <a:xfrm>
            <a:off x="7724599" y="1260385"/>
            <a:ext cx="1561809" cy="698995"/>
          </a:xfrm>
          <a:prstGeom prst="round1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9" name="正方形/長方形 8"/>
          <p:cNvSpPr/>
          <p:nvPr userDrawn="1"/>
        </p:nvSpPr>
        <p:spPr>
          <a:xfrm>
            <a:off x="562277" y="2006441"/>
            <a:ext cx="2046095" cy="440193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0" name="正方形/長方形 9"/>
          <p:cNvSpPr/>
          <p:nvPr userDrawn="1"/>
        </p:nvSpPr>
        <p:spPr>
          <a:xfrm>
            <a:off x="562277" y="2504237"/>
            <a:ext cx="2046095" cy="440193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1" name="正方形/長方形 10"/>
          <p:cNvSpPr/>
          <p:nvPr userDrawn="1"/>
        </p:nvSpPr>
        <p:spPr>
          <a:xfrm>
            <a:off x="562277" y="3002033"/>
            <a:ext cx="2046095" cy="440193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2" name="正方形/長方形 11"/>
          <p:cNvSpPr/>
          <p:nvPr userDrawn="1"/>
        </p:nvSpPr>
        <p:spPr>
          <a:xfrm>
            <a:off x="562277" y="3499829"/>
            <a:ext cx="2046095" cy="440193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562277" y="3997625"/>
            <a:ext cx="2046095" cy="440193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4" name="1 つの角を丸めた四角形 13"/>
          <p:cNvSpPr/>
          <p:nvPr userDrawn="1"/>
        </p:nvSpPr>
        <p:spPr>
          <a:xfrm flipH="1" flipV="1">
            <a:off x="562277" y="4495422"/>
            <a:ext cx="2046095" cy="440193"/>
          </a:xfrm>
          <a:prstGeom prst="round1Rect">
            <a:avLst>
              <a:gd name="adj" fmla="val 31639"/>
            </a:avLst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7" name="正方形/長方形 16"/>
          <p:cNvSpPr/>
          <p:nvPr userDrawn="1"/>
        </p:nvSpPr>
        <p:spPr>
          <a:xfrm>
            <a:off x="2661296" y="2006441"/>
            <a:ext cx="1641076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8" name="正方形/長方形 17"/>
          <p:cNvSpPr/>
          <p:nvPr userDrawn="1"/>
        </p:nvSpPr>
        <p:spPr>
          <a:xfrm>
            <a:off x="2661296" y="2504237"/>
            <a:ext cx="1641076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9" name="正方形/長方形 18"/>
          <p:cNvSpPr/>
          <p:nvPr userDrawn="1"/>
        </p:nvSpPr>
        <p:spPr>
          <a:xfrm>
            <a:off x="2661296" y="3002033"/>
            <a:ext cx="1641076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0" name="正方形/長方形 19"/>
          <p:cNvSpPr/>
          <p:nvPr userDrawn="1"/>
        </p:nvSpPr>
        <p:spPr>
          <a:xfrm>
            <a:off x="2661296" y="3499829"/>
            <a:ext cx="1641076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1" name="正方形/長方形 20"/>
          <p:cNvSpPr/>
          <p:nvPr userDrawn="1"/>
        </p:nvSpPr>
        <p:spPr>
          <a:xfrm>
            <a:off x="2661296" y="3997625"/>
            <a:ext cx="1641076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2" name="正方形/長方形 21"/>
          <p:cNvSpPr/>
          <p:nvPr userDrawn="1"/>
        </p:nvSpPr>
        <p:spPr>
          <a:xfrm>
            <a:off x="2661296" y="4495422"/>
            <a:ext cx="1641076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3" name="正方形/長方形 22"/>
          <p:cNvSpPr/>
          <p:nvPr userDrawn="1"/>
        </p:nvSpPr>
        <p:spPr>
          <a:xfrm>
            <a:off x="4343504" y="2006441"/>
            <a:ext cx="1641076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4" name="正方形/長方形 23"/>
          <p:cNvSpPr/>
          <p:nvPr userDrawn="1"/>
        </p:nvSpPr>
        <p:spPr>
          <a:xfrm>
            <a:off x="4343504" y="2504237"/>
            <a:ext cx="1641076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5" name="正方形/長方形 24"/>
          <p:cNvSpPr/>
          <p:nvPr userDrawn="1"/>
        </p:nvSpPr>
        <p:spPr>
          <a:xfrm>
            <a:off x="4343504" y="3002033"/>
            <a:ext cx="1641076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6" name="正方形/長方形 25"/>
          <p:cNvSpPr/>
          <p:nvPr userDrawn="1"/>
        </p:nvSpPr>
        <p:spPr>
          <a:xfrm>
            <a:off x="4343504" y="3499829"/>
            <a:ext cx="1641076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7" name="正方形/長方形 26"/>
          <p:cNvSpPr/>
          <p:nvPr userDrawn="1"/>
        </p:nvSpPr>
        <p:spPr>
          <a:xfrm>
            <a:off x="4343504" y="3997625"/>
            <a:ext cx="1641076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8" name="正方形/長方形 27"/>
          <p:cNvSpPr/>
          <p:nvPr userDrawn="1"/>
        </p:nvSpPr>
        <p:spPr>
          <a:xfrm>
            <a:off x="4343504" y="4495422"/>
            <a:ext cx="1641076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9" name="正方形/長方形 28"/>
          <p:cNvSpPr/>
          <p:nvPr userDrawn="1"/>
        </p:nvSpPr>
        <p:spPr>
          <a:xfrm>
            <a:off x="7724599" y="2006441"/>
            <a:ext cx="1561809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0" name="正方形/長方形 29"/>
          <p:cNvSpPr/>
          <p:nvPr userDrawn="1"/>
        </p:nvSpPr>
        <p:spPr>
          <a:xfrm>
            <a:off x="7724599" y="2504237"/>
            <a:ext cx="1561809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1" name="正方形/長方形 30"/>
          <p:cNvSpPr/>
          <p:nvPr userDrawn="1"/>
        </p:nvSpPr>
        <p:spPr>
          <a:xfrm>
            <a:off x="7724599" y="3002033"/>
            <a:ext cx="1561809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2" name="正方形/長方形 31"/>
          <p:cNvSpPr/>
          <p:nvPr userDrawn="1"/>
        </p:nvSpPr>
        <p:spPr>
          <a:xfrm>
            <a:off x="7724599" y="3499829"/>
            <a:ext cx="1561809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3" name="正方形/長方形 32"/>
          <p:cNvSpPr/>
          <p:nvPr userDrawn="1"/>
        </p:nvSpPr>
        <p:spPr>
          <a:xfrm>
            <a:off x="7724599" y="3997625"/>
            <a:ext cx="1561809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4" name="1 つの角を丸めた四角形 33"/>
          <p:cNvSpPr/>
          <p:nvPr userDrawn="1"/>
        </p:nvSpPr>
        <p:spPr>
          <a:xfrm flipV="1">
            <a:off x="7724599" y="4495422"/>
            <a:ext cx="1561809" cy="440193"/>
          </a:xfrm>
          <a:prstGeom prst="round1Rect">
            <a:avLst>
              <a:gd name="adj" fmla="val 33510"/>
            </a:avLst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5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2661297" y="1352148"/>
            <a:ext cx="1641076" cy="515469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6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4349338" y="1352148"/>
            <a:ext cx="1641076" cy="515469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7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7717046" y="1352148"/>
            <a:ext cx="1561809" cy="515469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8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562277" y="2018266"/>
            <a:ext cx="2046095" cy="416578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9" name="テキスト プレースホルダー 11"/>
          <p:cNvSpPr>
            <a:spLocks noGrp="1"/>
          </p:cNvSpPr>
          <p:nvPr>
            <p:ph type="body" sz="quarter" idx="40" hasCustomPrompt="1"/>
          </p:nvPr>
        </p:nvSpPr>
        <p:spPr>
          <a:xfrm>
            <a:off x="562277" y="2504237"/>
            <a:ext cx="2046095" cy="416578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0" name="テキスト プレースホルダー 11"/>
          <p:cNvSpPr>
            <a:spLocks noGrp="1"/>
          </p:cNvSpPr>
          <p:nvPr>
            <p:ph type="body" sz="quarter" idx="41" hasCustomPrompt="1"/>
          </p:nvPr>
        </p:nvSpPr>
        <p:spPr>
          <a:xfrm>
            <a:off x="562277" y="3002033"/>
            <a:ext cx="2046095" cy="416578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1" name="テキスト プレースホルダー 11"/>
          <p:cNvSpPr>
            <a:spLocks noGrp="1"/>
          </p:cNvSpPr>
          <p:nvPr>
            <p:ph type="body" sz="quarter" idx="42" hasCustomPrompt="1"/>
          </p:nvPr>
        </p:nvSpPr>
        <p:spPr>
          <a:xfrm>
            <a:off x="562277" y="3499829"/>
            <a:ext cx="2046095" cy="416578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2" name="テキスト プレースホルダー 11"/>
          <p:cNvSpPr>
            <a:spLocks noGrp="1"/>
          </p:cNvSpPr>
          <p:nvPr>
            <p:ph type="body" sz="quarter" idx="43" hasCustomPrompt="1"/>
          </p:nvPr>
        </p:nvSpPr>
        <p:spPr>
          <a:xfrm>
            <a:off x="562277" y="4009432"/>
            <a:ext cx="2046095" cy="416578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3" name="テキスト プレースホルダー 11"/>
          <p:cNvSpPr>
            <a:spLocks noGrp="1"/>
          </p:cNvSpPr>
          <p:nvPr>
            <p:ph type="body" sz="quarter" idx="44" hasCustomPrompt="1"/>
          </p:nvPr>
        </p:nvSpPr>
        <p:spPr>
          <a:xfrm>
            <a:off x="562277" y="4503660"/>
            <a:ext cx="2046095" cy="416578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6" name="テキスト プレースホルダー 11"/>
          <p:cNvSpPr>
            <a:spLocks noGrp="1"/>
          </p:cNvSpPr>
          <p:nvPr>
            <p:ph type="body" sz="quarter" idx="45" hasCustomPrompt="1"/>
          </p:nvPr>
        </p:nvSpPr>
        <p:spPr>
          <a:xfrm>
            <a:off x="2661296" y="2030056"/>
            <a:ext cx="1641076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7" name="テキスト プレースホルダー 11"/>
          <p:cNvSpPr>
            <a:spLocks noGrp="1"/>
          </p:cNvSpPr>
          <p:nvPr>
            <p:ph type="body" sz="quarter" idx="46" hasCustomPrompt="1"/>
          </p:nvPr>
        </p:nvSpPr>
        <p:spPr>
          <a:xfrm>
            <a:off x="2659486" y="2516028"/>
            <a:ext cx="1641076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8" name="テキスト プレースホルダー 11"/>
          <p:cNvSpPr>
            <a:spLocks noGrp="1"/>
          </p:cNvSpPr>
          <p:nvPr>
            <p:ph type="body" sz="quarter" idx="47" hasCustomPrompt="1"/>
          </p:nvPr>
        </p:nvSpPr>
        <p:spPr>
          <a:xfrm>
            <a:off x="2659486" y="3013824"/>
            <a:ext cx="1641076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9" name="テキスト プレースホルダー 11"/>
          <p:cNvSpPr>
            <a:spLocks noGrp="1"/>
          </p:cNvSpPr>
          <p:nvPr>
            <p:ph type="body" sz="quarter" idx="48" hasCustomPrompt="1"/>
          </p:nvPr>
        </p:nvSpPr>
        <p:spPr>
          <a:xfrm>
            <a:off x="2661296" y="3511620"/>
            <a:ext cx="1641076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0" name="テキスト プレースホルダー 11"/>
          <p:cNvSpPr>
            <a:spLocks noGrp="1"/>
          </p:cNvSpPr>
          <p:nvPr>
            <p:ph type="body" sz="quarter" idx="49" hasCustomPrompt="1"/>
          </p:nvPr>
        </p:nvSpPr>
        <p:spPr>
          <a:xfrm>
            <a:off x="2663971" y="4021223"/>
            <a:ext cx="1641076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1" name="テキスト プレースホルダー 11"/>
          <p:cNvSpPr>
            <a:spLocks noGrp="1"/>
          </p:cNvSpPr>
          <p:nvPr>
            <p:ph type="body" sz="quarter" idx="50" hasCustomPrompt="1"/>
          </p:nvPr>
        </p:nvSpPr>
        <p:spPr>
          <a:xfrm>
            <a:off x="2657278" y="4515451"/>
            <a:ext cx="1641076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2" name="テキスト プレースホルダー 11"/>
          <p:cNvSpPr>
            <a:spLocks noGrp="1"/>
          </p:cNvSpPr>
          <p:nvPr>
            <p:ph type="body" sz="quarter" idx="51" hasCustomPrompt="1"/>
          </p:nvPr>
        </p:nvSpPr>
        <p:spPr>
          <a:xfrm>
            <a:off x="4353357" y="2030056"/>
            <a:ext cx="1641076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3" name="テキスト プレースホルダー 11"/>
          <p:cNvSpPr>
            <a:spLocks noGrp="1"/>
          </p:cNvSpPr>
          <p:nvPr>
            <p:ph type="body" sz="quarter" idx="52" hasCustomPrompt="1"/>
          </p:nvPr>
        </p:nvSpPr>
        <p:spPr>
          <a:xfrm>
            <a:off x="4351546" y="2516028"/>
            <a:ext cx="1641076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4" name="テキスト プレースホルダー 11"/>
          <p:cNvSpPr>
            <a:spLocks noGrp="1"/>
          </p:cNvSpPr>
          <p:nvPr>
            <p:ph type="body" sz="quarter" idx="53" hasCustomPrompt="1"/>
          </p:nvPr>
        </p:nvSpPr>
        <p:spPr>
          <a:xfrm>
            <a:off x="4351546" y="3013824"/>
            <a:ext cx="1641076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5" name="テキスト プレースホルダー 11"/>
          <p:cNvSpPr>
            <a:spLocks noGrp="1"/>
          </p:cNvSpPr>
          <p:nvPr>
            <p:ph type="body" sz="quarter" idx="54" hasCustomPrompt="1"/>
          </p:nvPr>
        </p:nvSpPr>
        <p:spPr>
          <a:xfrm>
            <a:off x="4353357" y="3511620"/>
            <a:ext cx="1641076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6" name="テキスト プレースホルダー 11"/>
          <p:cNvSpPr>
            <a:spLocks noGrp="1"/>
          </p:cNvSpPr>
          <p:nvPr>
            <p:ph type="body" sz="quarter" idx="55" hasCustomPrompt="1"/>
          </p:nvPr>
        </p:nvSpPr>
        <p:spPr>
          <a:xfrm>
            <a:off x="4356032" y="4021223"/>
            <a:ext cx="1641076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7" name="テキスト プレースホルダー 11"/>
          <p:cNvSpPr>
            <a:spLocks noGrp="1"/>
          </p:cNvSpPr>
          <p:nvPr>
            <p:ph type="body" sz="quarter" idx="56" hasCustomPrompt="1"/>
          </p:nvPr>
        </p:nvSpPr>
        <p:spPr>
          <a:xfrm>
            <a:off x="4349338" y="4515451"/>
            <a:ext cx="1641076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8" name="テキスト プレースホルダー 11"/>
          <p:cNvSpPr>
            <a:spLocks noGrp="1"/>
          </p:cNvSpPr>
          <p:nvPr>
            <p:ph type="body" sz="quarter" idx="57" hasCustomPrompt="1"/>
          </p:nvPr>
        </p:nvSpPr>
        <p:spPr>
          <a:xfrm>
            <a:off x="7724599" y="2030056"/>
            <a:ext cx="1561809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9" name="テキスト プレースホルダー 11"/>
          <p:cNvSpPr>
            <a:spLocks noGrp="1"/>
          </p:cNvSpPr>
          <p:nvPr>
            <p:ph type="body" sz="quarter" idx="58" hasCustomPrompt="1"/>
          </p:nvPr>
        </p:nvSpPr>
        <p:spPr>
          <a:xfrm>
            <a:off x="7722789" y="2516028"/>
            <a:ext cx="1561809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0" name="テキスト プレースホルダー 11"/>
          <p:cNvSpPr>
            <a:spLocks noGrp="1"/>
          </p:cNvSpPr>
          <p:nvPr>
            <p:ph type="body" sz="quarter" idx="59" hasCustomPrompt="1"/>
          </p:nvPr>
        </p:nvSpPr>
        <p:spPr>
          <a:xfrm>
            <a:off x="7722789" y="3013824"/>
            <a:ext cx="1561809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1" name="テキスト プレースホルダー 11"/>
          <p:cNvSpPr>
            <a:spLocks noGrp="1"/>
          </p:cNvSpPr>
          <p:nvPr>
            <p:ph type="body" sz="quarter" idx="60" hasCustomPrompt="1"/>
          </p:nvPr>
        </p:nvSpPr>
        <p:spPr>
          <a:xfrm>
            <a:off x="7724599" y="3511620"/>
            <a:ext cx="1561809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2" name="テキスト プレースホルダー 11"/>
          <p:cNvSpPr>
            <a:spLocks noGrp="1"/>
          </p:cNvSpPr>
          <p:nvPr>
            <p:ph type="body" sz="quarter" idx="61" hasCustomPrompt="1"/>
          </p:nvPr>
        </p:nvSpPr>
        <p:spPr>
          <a:xfrm>
            <a:off x="7727274" y="4021223"/>
            <a:ext cx="1561809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3" name="テキスト プレースホルダー 11"/>
          <p:cNvSpPr>
            <a:spLocks noGrp="1"/>
          </p:cNvSpPr>
          <p:nvPr>
            <p:ph type="body" sz="quarter" idx="62" hasCustomPrompt="1"/>
          </p:nvPr>
        </p:nvSpPr>
        <p:spPr>
          <a:xfrm>
            <a:off x="7720581" y="4515451"/>
            <a:ext cx="1561809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74" name="直線コネクタ 73"/>
          <p:cNvCxnSpPr/>
          <p:nvPr userDrawn="1"/>
        </p:nvCxnSpPr>
        <p:spPr>
          <a:xfrm flipH="1" flipV="1">
            <a:off x="1805508" y="5169193"/>
            <a:ext cx="6294984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テキスト プレースホルダー 11"/>
          <p:cNvSpPr>
            <a:spLocks noGrp="1"/>
          </p:cNvSpPr>
          <p:nvPr>
            <p:ph type="body" sz="quarter" idx="63" hasCustomPrompt="1"/>
          </p:nvPr>
        </p:nvSpPr>
        <p:spPr>
          <a:xfrm>
            <a:off x="1136112" y="5317061"/>
            <a:ext cx="7639478" cy="1026075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6" name="正方形/長方形 75"/>
          <p:cNvSpPr/>
          <p:nvPr userDrawn="1"/>
        </p:nvSpPr>
        <p:spPr>
          <a:xfrm>
            <a:off x="6029936" y="1260385"/>
            <a:ext cx="1641076" cy="698995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77" name="正方形/長方形 76"/>
          <p:cNvSpPr/>
          <p:nvPr userDrawn="1"/>
        </p:nvSpPr>
        <p:spPr>
          <a:xfrm>
            <a:off x="6029936" y="2006441"/>
            <a:ext cx="1641076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78" name="正方形/長方形 77"/>
          <p:cNvSpPr/>
          <p:nvPr userDrawn="1"/>
        </p:nvSpPr>
        <p:spPr>
          <a:xfrm>
            <a:off x="6029936" y="2504237"/>
            <a:ext cx="1641076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79" name="正方形/長方形 78"/>
          <p:cNvSpPr/>
          <p:nvPr userDrawn="1"/>
        </p:nvSpPr>
        <p:spPr>
          <a:xfrm>
            <a:off x="6029936" y="3002033"/>
            <a:ext cx="1641076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80" name="正方形/長方形 79"/>
          <p:cNvSpPr/>
          <p:nvPr userDrawn="1"/>
        </p:nvSpPr>
        <p:spPr>
          <a:xfrm>
            <a:off x="6029936" y="3499829"/>
            <a:ext cx="1641076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81" name="正方形/長方形 80"/>
          <p:cNvSpPr/>
          <p:nvPr userDrawn="1"/>
        </p:nvSpPr>
        <p:spPr>
          <a:xfrm>
            <a:off x="6029936" y="3997625"/>
            <a:ext cx="1641076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82" name="正方形/長方形 81"/>
          <p:cNvSpPr/>
          <p:nvPr userDrawn="1"/>
        </p:nvSpPr>
        <p:spPr>
          <a:xfrm>
            <a:off x="6029936" y="4495422"/>
            <a:ext cx="1641076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83" name="テキスト プレースホルダー 11"/>
          <p:cNvSpPr>
            <a:spLocks noGrp="1"/>
          </p:cNvSpPr>
          <p:nvPr>
            <p:ph type="body" sz="quarter" idx="64" hasCustomPrompt="1"/>
          </p:nvPr>
        </p:nvSpPr>
        <p:spPr>
          <a:xfrm>
            <a:off x="6035771" y="1352148"/>
            <a:ext cx="1641076" cy="515469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4" name="テキスト プレースホルダー 11"/>
          <p:cNvSpPr>
            <a:spLocks noGrp="1"/>
          </p:cNvSpPr>
          <p:nvPr>
            <p:ph type="body" sz="quarter" idx="65" hasCustomPrompt="1"/>
          </p:nvPr>
        </p:nvSpPr>
        <p:spPr>
          <a:xfrm>
            <a:off x="6039789" y="2030056"/>
            <a:ext cx="1641076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5" name="テキスト プレースホルダー 11"/>
          <p:cNvSpPr>
            <a:spLocks noGrp="1"/>
          </p:cNvSpPr>
          <p:nvPr>
            <p:ph type="body" sz="quarter" idx="66" hasCustomPrompt="1"/>
          </p:nvPr>
        </p:nvSpPr>
        <p:spPr>
          <a:xfrm>
            <a:off x="6037979" y="2516028"/>
            <a:ext cx="1641076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6" name="テキスト プレースホルダー 11"/>
          <p:cNvSpPr>
            <a:spLocks noGrp="1"/>
          </p:cNvSpPr>
          <p:nvPr>
            <p:ph type="body" sz="quarter" idx="67" hasCustomPrompt="1"/>
          </p:nvPr>
        </p:nvSpPr>
        <p:spPr>
          <a:xfrm>
            <a:off x="6037979" y="3013824"/>
            <a:ext cx="1641076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7" name="テキスト プレースホルダー 11"/>
          <p:cNvSpPr>
            <a:spLocks noGrp="1"/>
          </p:cNvSpPr>
          <p:nvPr>
            <p:ph type="body" sz="quarter" idx="68" hasCustomPrompt="1"/>
          </p:nvPr>
        </p:nvSpPr>
        <p:spPr>
          <a:xfrm>
            <a:off x="6039789" y="3511620"/>
            <a:ext cx="1641076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8" name="テキスト プレースホルダー 11"/>
          <p:cNvSpPr>
            <a:spLocks noGrp="1"/>
          </p:cNvSpPr>
          <p:nvPr>
            <p:ph type="body" sz="quarter" idx="69" hasCustomPrompt="1"/>
          </p:nvPr>
        </p:nvSpPr>
        <p:spPr>
          <a:xfrm>
            <a:off x="6042464" y="4021223"/>
            <a:ext cx="1641076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9" name="テキスト プレースホルダー 11"/>
          <p:cNvSpPr>
            <a:spLocks noGrp="1"/>
          </p:cNvSpPr>
          <p:nvPr>
            <p:ph type="body" sz="quarter" idx="70" hasCustomPrompt="1"/>
          </p:nvPr>
        </p:nvSpPr>
        <p:spPr>
          <a:xfrm>
            <a:off x="6035771" y="4515451"/>
            <a:ext cx="1641076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0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91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92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5447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5" name="1 つの角を丸めた四角形 4"/>
          <p:cNvSpPr/>
          <p:nvPr userDrawn="1"/>
        </p:nvSpPr>
        <p:spPr>
          <a:xfrm flipH="1">
            <a:off x="560467" y="1260385"/>
            <a:ext cx="2047905" cy="1680000"/>
          </a:xfrm>
          <a:prstGeom prst="round1Rect">
            <a:avLst>
              <a:gd name="adj" fmla="val 6860"/>
            </a:avLst>
          </a:prstGeom>
          <a:solidFill>
            <a:schemeClr val="accent1">
              <a:lumMod val="75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1" name="正方形/長方形 10"/>
          <p:cNvSpPr/>
          <p:nvPr userDrawn="1"/>
        </p:nvSpPr>
        <p:spPr>
          <a:xfrm>
            <a:off x="562277" y="3002033"/>
            <a:ext cx="2046095" cy="440193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2" name="正方形/長方形 11"/>
          <p:cNvSpPr/>
          <p:nvPr userDrawn="1"/>
        </p:nvSpPr>
        <p:spPr>
          <a:xfrm>
            <a:off x="562277" y="3499829"/>
            <a:ext cx="2046095" cy="440193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562277" y="3997625"/>
            <a:ext cx="2046095" cy="440193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4" name="1 つの角を丸めた四角形 13"/>
          <p:cNvSpPr/>
          <p:nvPr userDrawn="1"/>
        </p:nvSpPr>
        <p:spPr>
          <a:xfrm flipH="1" flipV="1">
            <a:off x="562277" y="4495422"/>
            <a:ext cx="2046095" cy="440193"/>
          </a:xfrm>
          <a:prstGeom prst="round1Rect">
            <a:avLst>
              <a:gd name="adj" fmla="val 29767"/>
            </a:avLst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9" name="正方形/長方形 18"/>
          <p:cNvSpPr/>
          <p:nvPr userDrawn="1"/>
        </p:nvSpPr>
        <p:spPr>
          <a:xfrm>
            <a:off x="2642951" y="3002033"/>
            <a:ext cx="2189650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 dirty="0">
              <a:solidFill>
                <a:srgbClr val="FFFFFF"/>
              </a:solidFill>
            </a:endParaRPr>
          </a:p>
        </p:txBody>
      </p:sp>
      <p:sp>
        <p:nvSpPr>
          <p:cNvPr id="20" name="正方形/長方形 19"/>
          <p:cNvSpPr/>
          <p:nvPr userDrawn="1"/>
        </p:nvSpPr>
        <p:spPr>
          <a:xfrm>
            <a:off x="2642951" y="3499829"/>
            <a:ext cx="2189650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1" name="正方形/長方形 20"/>
          <p:cNvSpPr/>
          <p:nvPr userDrawn="1"/>
        </p:nvSpPr>
        <p:spPr>
          <a:xfrm>
            <a:off x="2642951" y="3997625"/>
            <a:ext cx="2189650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2" name="正方形/長方形 21"/>
          <p:cNvSpPr/>
          <p:nvPr userDrawn="1"/>
        </p:nvSpPr>
        <p:spPr>
          <a:xfrm>
            <a:off x="2642951" y="4495422"/>
            <a:ext cx="2189650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5" name="正方形/長方形 24"/>
          <p:cNvSpPr/>
          <p:nvPr userDrawn="1"/>
        </p:nvSpPr>
        <p:spPr>
          <a:xfrm>
            <a:off x="4869854" y="3002033"/>
            <a:ext cx="2189650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6" name="正方形/長方形 25"/>
          <p:cNvSpPr/>
          <p:nvPr userDrawn="1"/>
        </p:nvSpPr>
        <p:spPr>
          <a:xfrm>
            <a:off x="4869854" y="3499829"/>
            <a:ext cx="2189650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7" name="正方形/長方形 26"/>
          <p:cNvSpPr/>
          <p:nvPr userDrawn="1"/>
        </p:nvSpPr>
        <p:spPr>
          <a:xfrm>
            <a:off x="4869854" y="3997625"/>
            <a:ext cx="2189650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8" name="正方形/長方形 27"/>
          <p:cNvSpPr/>
          <p:nvPr userDrawn="1"/>
        </p:nvSpPr>
        <p:spPr>
          <a:xfrm>
            <a:off x="4869854" y="4495422"/>
            <a:ext cx="2189650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1" name="正方形/長方形 30"/>
          <p:cNvSpPr/>
          <p:nvPr userDrawn="1"/>
        </p:nvSpPr>
        <p:spPr>
          <a:xfrm>
            <a:off x="7096758" y="3002033"/>
            <a:ext cx="2189650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2" name="正方形/長方形 31"/>
          <p:cNvSpPr/>
          <p:nvPr userDrawn="1"/>
        </p:nvSpPr>
        <p:spPr>
          <a:xfrm>
            <a:off x="7096758" y="3499829"/>
            <a:ext cx="2189650" cy="440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3" name="正方形/長方形 32"/>
          <p:cNvSpPr/>
          <p:nvPr userDrawn="1"/>
        </p:nvSpPr>
        <p:spPr>
          <a:xfrm>
            <a:off x="7096758" y="3997625"/>
            <a:ext cx="2189650" cy="440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4" name="1 つの角を丸めた四角形 33"/>
          <p:cNvSpPr/>
          <p:nvPr userDrawn="1"/>
        </p:nvSpPr>
        <p:spPr>
          <a:xfrm flipV="1">
            <a:off x="7096758" y="4495422"/>
            <a:ext cx="2189650" cy="440193"/>
          </a:xfrm>
          <a:prstGeom prst="round1Rect">
            <a:avLst>
              <a:gd name="adj" fmla="val 27896"/>
            </a:avLst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3639" tIns="26819" rIns="53639" bIns="268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40" name="テキスト プレースホルダー 11"/>
          <p:cNvSpPr>
            <a:spLocks noGrp="1"/>
          </p:cNvSpPr>
          <p:nvPr>
            <p:ph type="body" sz="quarter" idx="41" hasCustomPrompt="1"/>
          </p:nvPr>
        </p:nvSpPr>
        <p:spPr>
          <a:xfrm>
            <a:off x="562277" y="3002033"/>
            <a:ext cx="2046095" cy="416578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1" name="テキスト プレースホルダー 11"/>
          <p:cNvSpPr>
            <a:spLocks noGrp="1"/>
          </p:cNvSpPr>
          <p:nvPr>
            <p:ph type="body" sz="quarter" idx="42" hasCustomPrompt="1"/>
          </p:nvPr>
        </p:nvSpPr>
        <p:spPr>
          <a:xfrm>
            <a:off x="562277" y="3499829"/>
            <a:ext cx="2046095" cy="416578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2" name="テキスト プレースホルダー 11"/>
          <p:cNvSpPr>
            <a:spLocks noGrp="1"/>
          </p:cNvSpPr>
          <p:nvPr>
            <p:ph type="body" sz="quarter" idx="43" hasCustomPrompt="1"/>
          </p:nvPr>
        </p:nvSpPr>
        <p:spPr>
          <a:xfrm>
            <a:off x="562277" y="4009432"/>
            <a:ext cx="2046095" cy="416578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3" name="テキスト プレースホルダー 11"/>
          <p:cNvSpPr>
            <a:spLocks noGrp="1"/>
          </p:cNvSpPr>
          <p:nvPr>
            <p:ph type="body" sz="quarter" idx="44" hasCustomPrompt="1"/>
          </p:nvPr>
        </p:nvSpPr>
        <p:spPr>
          <a:xfrm>
            <a:off x="562277" y="4503660"/>
            <a:ext cx="2046095" cy="416578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8" name="テキスト プレースホルダー 11"/>
          <p:cNvSpPr>
            <a:spLocks noGrp="1"/>
          </p:cNvSpPr>
          <p:nvPr>
            <p:ph type="body" sz="quarter" idx="47" hasCustomPrompt="1"/>
          </p:nvPr>
        </p:nvSpPr>
        <p:spPr>
          <a:xfrm>
            <a:off x="2641140" y="3013824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59" name="テキスト プレースホルダー 11"/>
          <p:cNvSpPr>
            <a:spLocks noGrp="1"/>
          </p:cNvSpPr>
          <p:nvPr>
            <p:ph type="body" sz="quarter" idx="48" hasCustomPrompt="1"/>
          </p:nvPr>
        </p:nvSpPr>
        <p:spPr>
          <a:xfrm>
            <a:off x="2642951" y="3511620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0" name="テキスト プレースホルダー 11"/>
          <p:cNvSpPr>
            <a:spLocks noGrp="1"/>
          </p:cNvSpPr>
          <p:nvPr>
            <p:ph type="body" sz="quarter" idx="49" hasCustomPrompt="1"/>
          </p:nvPr>
        </p:nvSpPr>
        <p:spPr>
          <a:xfrm>
            <a:off x="2645626" y="4021223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1" name="テキスト プレースホルダー 11"/>
          <p:cNvSpPr>
            <a:spLocks noGrp="1"/>
          </p:cNvSpPr>
          <p:nvPr>
            <p:ph type="body" sz="quarter" idx="50" hasCustomPrompt="1"/>
          </p:nvPr>
        </p:nvSpPr>
        <p:spPr>
          <a:xfrm>
            <a:off x="2638932" y="4515451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4" name="テキスト プレースホルダー 11"/>
          <p:cNvSpPr>
            <a:spLocks noGrp="1"/>
          </p:cNvSpPr>
          <p:nvPr>
            <p:ph type="body" sz="quarter" idx="53" hasCustomPrompt="1"/>
          </p:nvPr>
        </p:nvSpPr>
        <p:spPr>
          <a:xfrm>
            <a:off x="4877897" y="3013824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5" name="テキスト プレースホルダー 11"/>
          <p:cNvSpPr>
            <a:spLocks noGrp="1"/>
          </p:cNvSpPr>
          <p:nvPr>
            <p:ph type="body" sz="quarter" idx="54" hasCustomPrompt="1"/>
          </p:nvPr>
        </p:nvSpPr>
        <p:spPr>
          <a:xfrm>
            <a:off x="4879707" y="3511620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6" name="テキスト プレースホルダー 11"/>
          <p:cNvSpPr>
            <a:spLocks noGrp="1"/>
          </p:cNvSpPr>
          <p:nvPr>
            <p:ph type="body" sz="quarter" idx="55" hasCustomPrompt="1"/>
          </p:nvPr>
        </p:nvSpPr>
        <p:spPr>
          <a:xfrm>
            <a:off x="4882382" y="4021223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7" name="テキスト プレースホルダー 11"/>
          <p:cNvSpPr>
            <a:spLocks noGrp="1"/>
          </p:cNvSpPr>
          <p:nvPr>
            <p:ph type="body" sz="quarter" idx="56" hasCustomPrompt="1"/>
          </p:nvPr>
        </p:nvSpPr>
        <p:spPr>
          <a:xfrm>
            <a:off x="4875689" y="4515451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0" name="テキスト プレースホルダー 11"/>
          <p:cNvSpPr>
            <a:spLocks noGrp="1"/>
          </p:cNvSpPr>
          <p:nvPr>
            <p:ph type="body" sz="quarter" idx="59" hasCustomPrompt="1"/>
          </p:nvPr>
        </p:nvSpPr>
        <p:spPr>
          <a:xfrm>
            <a:off x="7094948" y="3013824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1" name="テキスト プレースホルダー 11"/>
          <p:cNvSpPr>
            <a:spLocks noGrp="1"/>
          </p:cNvSpPr>
          <p:nvPr>
            <p:ph type="body" sz="quarter" idx="60" hasCustomPrompt="1"/>
          </p:nvPr>
        </p:nvSpPr>
        <p:spPr>
          <a:xfrm>
            <a:off x="7096758" y="3511620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2" name="テキスト プレースホルダー 11"/>
          <p:cNvSpPr>
            <a:spLocks noGrp="1"/>
          </p:cNvSpPr>
          <p:nvPr>
            <p:ph type="body" sz="quarter" idx="61" hasCustomPrompt="1"/>
          </p:nvPr>
        </p:nvSpPr>
        <p:spPr>
          <a:xfrm>
            <a:off x="7099433" y="4021223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3" name="テキスト プレースホルダー 11"/>
          <p:cNvSpPr>
            <a:spLocks noGrp="1"/>
          </p:cNvSpPr>
          <p:nvPr>
            <p:ph type="body" sz="quarter" idx="62" hasCustomPrompt="1"/>
          </p:nvPr>
        </p:nvSpPr>
        <p:spPr>
          <a:xfrm>
            <a:off x="7092740" y="4515451"/>
            <a:ext cx="2189650" cy="416578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74" name="直線コネクタ 73"/>
          <p:cNvCxnSpPr/>
          <p:nvPr userDrawn="1"/>
        </p:nvCxnSpPr>
        <p:spPr>
          <a:xfrm flipH="1" flipV="1">
            <a:off x="1805508" y="5169193"/>
            <a:ext cx="6294984" cy="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テキスト プレースホルダー 11"/>
          <p:cNvSpPr>
            <a:spLocks noGrp="1"/>
          </p:cNvSpPr>
          <p:nvPr>
            <p:ph type="body" sz="quarter" idx="63" hasCustomPrompt="1"/>
          </p:nvPr>
        </p:nvSpPr>
        <p:spPr>
          <a:xfrm>
            <a:off x="1136112" y="5317061"/>
            <a:ext cx="7639478" cy="1026075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spcBef>
                <a:spcPts val="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図プレースホルダー 15"/>
          <p:cNvSpPr>
            <a:spLocks noGrp="1"/>
          </p:cNvSpPr>
          <p:nvPr>
            <p:ph type="pic" sz="quarter" idx="64" hasCustomPrompt="1"/>
          </p:nvPr>
        </p:nvSpPr>
        <p:spPr>
          <a:xfrm>
            <a:off x="2642951" y="1260475"/>
            <a:ext cx="2189650" cy="167957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76" name="図プレースホルダー 15"/>
          <p:cNvSpPr>
            <a:spLocks noGrp="1"/>
          </p:cNvSpPr>
          <p:nvPr>
            <p:ph type="pic" sz="quarter" idx="65" hasCustomPrompt="1"/>
          </p:nvPr>
        </p:nvSpPr>
        <p:spPr>
          <a:xfrm>
            <a:off x="4869854" y="1260385"/>
            <a:ext cx="2189650" cy="1679575"/>
          </a:xfr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77" name="図プレースホルダー 15"/>
          <p:cNvSpPr>
            <a:spLocks noGrp="1"/>
          </p:cNvSpPr>
          <p:nvPr>
            <p:ph type="pic" sz="quarter" idx="66" hasCustomPrompt="1"/>
          </p:nvPr>
        </p:nvSpPr>
        <p:spPr>
          <a:xfrm>
            <a:off x="7096758" y="1260810"/>
            <a:ext cx="2189650" cy="1679575"/>
          </a:xfrm>
          <a:prstGeom prst="round1Rect">
            <a:avLst>
              <a:gd name="adj" fmla="val 9800"/>
            </a:avLst>
          </a:prstGeo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78" name="テキスト プレースホルダー 11"/>
          <p:cNvSpPr>
            <a:spLocks noGrp="1"/>
          </p:cNvSpPr>
          <p:nvPr>
            <p:ph type="body" sz="quarter" idx="67" hasCustomPrompt="1"/>
          </p:nvPr>
        </p:nvSpPr>
        <p:spPr>
          <a:xfrm>
            <a:off x="2642951" y="2523807"/>
            <a:ext cx="2189650" cy="416578"/>
          </a:xfrm>
          <a:solidFill>
            <a:schemeClr val="accent1">
              <a:alpha val="69000"/>
            </a:schemeClr>
          </a:solidFill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9" name="テキスト プレースホルダー 11"/>
          <p:cNvSpPr>
            <a:spLocks noGrp="1"/>
          </p:cNvSpPr>
          <p:nvPr>
            <p:ph type="body" sz="quarter" idx="68" hasCustomPrompt="1"/>
          </p:nvPr>
        </p:nvSpPr>
        <p:spPr>
          <a:xfrm>
            <a:off x="4869854" y="2523807"/>
            <a:ext cx="2189650" cy="416578"/>
          </a:xfrm>
          <a:solidFill>
            <a:schemeClr val="accent1">
              <a:alpha val="69000"/>
            </a:schemeClr>
          </a:solidFill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0" name="テキスト プレースホルダー 11"/>
          <p:cNvSpPr>
            <a:spLocks noGrp="1"/>
          </p:cNvSpPr>
          <p:nvPr>
            <p:ph type="body" sz="quarter" idx="69" hasCustomPrompt="1"/>
          </p:nvPr>
        </p:nvSpPr>
        <p:spPr>
          <a:xfrm>
            <a:off x="7096758" y="2523807"/>
            <a:ext cx="2189650" cy="416578"/>
          </a:xfrm>
          <a:solidFill>
            <a:schemeClr val="accent1">
              <a:alpha val="69000"/>
            </a:schemeClr>
          </a:solidFill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4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3" name="テキスト プレースホルダー 11"/>
          <p:cNvSpPr>
            <a:spLocks noGrp="1"/>
          </p:cNvSpPr>
          <p:nvPr>
            <p:ph type="body" sz="quarter" idx="70" hasCustomPrompt="1"/>
          </p:nvPr>
        </p:nvSpPr>
        <p:spPr>
          <a:xfrm>
            <a:off x="843417" y="2316434"/>
            <a:ext cx="1507910" cy="378417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 spc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4" name="テキスト プレースホルダー 11"/>
          <p:cNvSpPr>
            <a:spLocks noGrp="1"/>
          </p:cNvSpPr>
          <p:nvPr>
            <p:ph type="body" sz="quarter" idx="71" hasCustomPrompt="1"/>
          </p:nvPr>
        </p:nvSpPr>
        <p:spPr>
          <a:xfrm>
            <a:off x="918754" y="1812098"/>
            <a:ext cx="1468926" cy="356441"/>
          </a:xfrm>
        </p:spPr>
        <p:txBody>
          <a:bodyPr anchor="ctr">
            <a:noAutofit/>
          </a:bodyPr>
          <a:lstStyle>
            <a:lvl1pPr algn="r">
              <a:lnSpc>
                <a:spcPct val="120000"/>
              </a:lnSpc>
              <a:defRPr sz="1200" spc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pic>
        <p:nvPicPr>
          <p:cNvPr id="44" name="図 4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433" y="1803400"/>
            <a:ext cx="316998" cy="390118"/>
          </a:xfrm>
          <a:prstGeom prst="rect">
            <a:avLst/>
          </a:prstGeom>
        </p:spPr>
      </p:pic>
      <p:pic>
        <p:nvPicPr>
          <p:cNvPr id="85" name="図 8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10905" y="2602182"/>
            <a:ext cx="390118" cy="316998"/>
          </a:xfrm>
          <a:prstGeom prst="rect">
            <a:avLst/>
          </a:prstGeom>
        </p:spPr>
      </p:pic>
      <p:sp>
        <p:nvSpPr>
          <p:cNvPr id="50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51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52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665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b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円/楕円 26"/>
          <p:cNvSpPr/>
          <p:nvPr userDrawn="1"/>
        </p:nvSpPr>
        <p:spPr>
          <a:xfrm>
            <a:off x="7691404" y="4142400"/>
            <a:ext cx="644057" cy="79261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6" name="円/楕円 25"/>
          <p:cNvSpPr/>
          <p:nvPr userDrawn="1"/>
        </p:nvSpPr>
        <p:spPr>
          <a:xfrm>
            <a:off x="7329443" y="1310907"/>
            <a:ext cx="561917" cy="69153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8" name="円/楕円 27"/>
          <p:cNvSpPr/>
          <p:nvPr userDrawn="1"/>
        </p:nvSpPr>
        <p:spPr>
          <a:xfrm>
            <a:off x="1996011" y="1355913"/>
            <a:ext cx="488778" cy="60152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5" name="円/楕円 24"/>
          <p:cNvSpPr/>
          <p:nvPr userDrawn="1"/>
        </p:nvSpPr>
        <p:spPr>
          <a:xfrm>
            <a:off x="2767723" y="3815101"/>
            <a:ext cx="555414" cy="68352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9" name="円/楕円 28"/>
          <p:cNvSpPr/>
          <p:nvPr userDrawn="1"/>
        </p:nvSpPr>
        <p:spPr>
          <a:xfrm>
            <a:off x="268189" y="4021417"/>
            <a:ext cx="803080" cy="9883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1" name="円/楕円 10"/>
          <p:cNvSpPr/>
          <p:nvPr userDrawn="1"/>
        </p:nvSpPr>
        <p:spPr>
          <a:xfrm>
            <a:off x="7781060" y="1958837"/>
            <a:ext cx="1786052" cy="219802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0" name="円/楕円 9"/>
          <p:cNvSpPr/>
          <p:nvPr userDrawn="1"/>
        </p:nvSpPr>
        <p:spPr>
          <a:xfrm>
            <a:off x="5855053" y="1110694"/>
            <a:ext cx="1828487" cy="225025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9" name="円/楕円 8"/>
          <p:cNvSpPr/>
          <p:nvPr userDrawn="1"/>
        </p:nvSpPr>
        <p:spPr>
          <a:xfrm>
            <a:off x="6025712" y="2619439"/>
            <a:ext cx="2169375" cy="266976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8" name="円/楕円 7"/>
          <p:cNvSpPr/>
          <p:nvPr userDrawn="1"/>
        </p:nvSpPr>
        <p:spPr>
          <a:xfrm>
            <a:off x="223314" y="1416650"/>
            <a:ext cx="1695911" cy="208709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7" name="円/楕円 6"/>
          <p:cNvSpPr/>
          <p:nvPr userDrawn="1"/>
        </p:nvSpPr>
        <p:spPr>
          <a:xfrm>
            <a:off x="662151" y="2678917"/>
            <a:ext cx="1914276" cy="235582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45213" y="128634"/>
            <a:ext cx="9069295" cy="750083"/>
          </a:xfrm>
        </p:spPr>
        <p:txBody>
          <a:bodyPr/>
          <a:lstStyle>
            <a:lvl1pPr>
              <a:defRPr spc="587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5" name="円/楕円 4"/>
          <p:cNvSpPr/>
          <p:nvPr userDrawn="1"/>
        </p:nvSpPr>
        <p:spPr>
          <a:xfrm>
            <a:off x="2003041" y="1275838"/>
            <a:ext cx="2169375" cy="266976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6" name="円/楕円 5"/>
          <p:cNvSpPr/>
          <p:nvPr userDrawn="1"/>
        </p:nvSpPr>
        <p:spPr>
          <a:xfrm>
            <a:off x="3608996" y="1868826"/>
            <a:ext cx="2656971" cy="3269835"/>
          </a:xfrm>
          <a:prstGeom prst="ellips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1350844" y="5229200"/>
            <a:ext cx="7203860" cy="90010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3943836" y="2872178"/>
            <a:ext cx="2017467" cy="515469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900" spc="176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3855908" y="3398997"/>
            <a:ext cx="2169804" cy="90010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6284299" y="3278984"/>
            <a:ext cx="1722781" cy="515469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900" spc="176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6196371" y="3805802"/>
            <a:ext cx="1852867" cy="90010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2249224" y="1904023"/>
            <a:ext cx="1722781" cy="515469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900" spc="176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2161295" y="2430841"/>
            <a:ext cx="1852867" cy="90010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757898" y="3551213"/>
            <a:ext cx="1722781" cy="515469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900" spc="176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196444" y="2115192"/>
            <a:ext cx="1722781" cy="515469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900" spc="176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5907906" y="1953814"/>
            <a:ext cx="1722781" cy="515469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900" spc="176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7812695" y="2800116"/>
            <a:ext cx="1722781" cy="515469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900" spc="176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4" name="円/楕円 23"/>
          <p:cNvSpPr/>
          <p:nvPr userDrawn="1"/>
        </p:nvSpPr>
        <p:spPr>
          <a:xfrm>
            <a:off x="3977807" y="1166999"/>
            <a:ext cx="488778" cy="60152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0" name="円/楕円 29"/>
          <p:cNvSpPr/>
          <p:nvPr userDrawn="1"/>
        </p:nvSpPr>
        <p:spPr>
          <a:xfrm>
            <a:off x="9245083" y="4005060"/>
            <a:ext cx="644057" cy="79261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31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32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33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2035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le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円/楕円 4"/>
          <p:cNvSpPr/>
          <p:nvPr userDrawn="1"/>
        </p:nvSpPr>
        <p:spPr>
          <a:xfrm>
            <a:off x="3246412" y="1628800"/>
            <a:ext cx="3413175" cy="4200467"/>
          </a:xfrm>
          <a:prstGeom prst="ellips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1" name="円/楕円 10"/>
          <p:cNvSpPr>
            <a:spLocks noChangeAspect="1"/>
          </p:cNvSpPr>
          <p:nvPr userDrawn="1"/>
        </p:nvSpPr>
        <p:spPr>
          <a:xfrm>
            <a:off x="3246412" y="1628800"/>
            <a:ext cx="3413175" cy="4200467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45213" y="128634"/>
            <a:ext cx="9069295" cy="750083"/>
          </a:xfrm>
        </p:spPr>
        <p:txBody>
          <a:bodyPr/>
          <a:lstStyle>
            <a:lvl1pPr>
              <a:defRPr spc="587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10" name="円/楕円 9"/>
          <p:cNvSpPr>
            <a:spLocks noChangeAspect="1"/>
          </p:cNvSpPr>
          <p:nvPr userDrawn="1"/>
        </p:nvSpPr>
        <p:spPr>
          <a:xfrm>
            <a:off x="3466617" y="2170796"/>
            <a:ext cx="2972765" cy="3658471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9" name="円/楕円 8"/>
          <p:cNvSpPr>
            <a:spLocks noChangeAspect="1"/>
          </p:cNvSpPr>
          <p:nvPr userDrawn="1"/>
        </p:nvSpPr>
        <p:spPr>
          <a:xfrm>
            <a:off x="3686822" y="2712792"/>
            <a:ext cx="2532356" cy="3116475"/>
          </a:xfrm>
          <a:prstGeom prst="ellipse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8" name="円/楕円 7"/>
          <p:cNvSpPr>
            <a:spLocks noChangeAspect="1"/>
          </p:cNvSpPr>
          <p:nvPr userDrawn="1"/>
        </p:nvSpPr>
        <p:spPr>
          <a:xfrm>
            <a:off x="3907027" y="3254788"/>
            <a:ext cx="2091946" cy="257447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7" name="円/楕円 6"/>
          <p:cNvSpPr/>
          <p:nvPr userDrawn="1"/>
        </p:nvSpPr>
        <p:spPr>
          <a:xfrm>
            <a:off x="4127231" y="3796783"/>
            <a:ext cx="1651537" cy="203248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6" name="円/楕円 5"/>
          <p:cNvSpPr/>
          <p:nvPr userDrawn="1"/>
        </p:nvSpPr>
        <p:spPr>
          <a:xfrm>
            <a:off x="4347436" y="4338779"/>
            <a:ext cx="1211127" cy="149048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4341173" y="4891421"/>
            <a:ext cx="1223655" cy="39004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4341173" y="3880986"/>
            <a:ext cx="1223655" cy="39004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4341173" y="3338991"/>
            <a:ext cx="1223655" cy="39004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4341173" y="2761185"/>
            <a:ext cx="1223655" cy="39004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4341173" y="2221125"/>
            <a:ext cx="1223655" cy="39004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4341173" y="1681065"/>
            <a:ext cx="1223655" cy="390043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cxnSp>
        <p:nvCxnSpPr>
          <p:cNvPr id="19" name="直線コネクタ 18"/>
          <p:cNvCxnSpPr/>
          <p:nvPr userDrawn="1"/>
        </p:nvCxnSpPr>
        <p:spPr>
          <a:xfrm flipH="1">
            <a:off x="5562496" y="1891087"/>
            <a:ext cx="1417962" cy="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 userDrawn="1"/>
        </p:nvCxnSpPr>
        <p:spPr>
          <a:xfrm flipH="1">
            <a:off x="2974302" y="2461151"/>
            <a:ext cx="1369202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 userDrawn="1"/>
        </p:nvCxnSpPr>
        <p:spPr>
          <a:xfrm flipH="1">
            <a:off x="5611255" y="3001211"/>
            <a:ext cx="1369202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 userDrawn="1"/>
        </p:nvCxnSpPr>
        <p:spPr>
          <a:xfrm flipH="1">
            <a:off x="2978234" y="3571274"/>
            <a:ext cx="1369202" cy="0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 userDrawn="1"/>
        </p:nvCxnSpPr>
        <p:spPr>
          <a:xfrm flipH="1">
            <a:off x="5534185" y="4111334"/>
            <a:ext cx="1446273" cy="0"/>
          </a:xfrm>
          <a:prstGeom prst="line">
            <a:avLst/>
          </a:prstGeom>
          <a:ln w="12700">
            <a:solidFill>
              <a:schemeClr val="accent1">
                <a:lumMod val="40000"/>
                <a:lumOff val="60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 userDrawn="1"/>
        </p:nvCxnSpPr>
        <p:spPr>
          <a:xfrm flipH="1">
            <a:off x="2978234" y="4651394"/>
            <a:ext cx="1584689" cy="0"/>
          </a:xfrm>
          <a:prstGeom prst="line">
            <a:avLst/>
          </a:prstGeom>
          <a:ln w="12700">
            <a:solidFill>
              <a:schemeClr val="accent1">
                <a:lumMod val="20000"/>
                <a:lumOff val="80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7049665" y="2011901"/>
            <a:ext cx="2633021" cy="59926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3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7049665" y="1651061"/>
            <a:ext cx="2633021" cy="430015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14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4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7049665" y="3122025"/>
            <a:ext cx="2633021" cy="59926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5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7049665" y="2761185"/>
            <a:ext cx="2633021" cy="430015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14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6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7049665" y="4232147"/>
            <a:ext cx="2633021" cy="59926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7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7049665" y="3871307"/>
            <a:ext cx="2633021" cy="430015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14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8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345213" y="2590275"/>
            <a:ext cx="2633021" cy="599267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9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345213" y="2229435"/>
            <a:ext cx="2633021" cy="430015"/>
          </a:xfrm>
        </p:spPr>
        <p:txBody>
          <a:bodyPr anchor="b">
            <a:noAutofit/>
          </a:bodyPr>
          <a:lstStyle>
            <a:lvl1pPr algn="r">
              <a:lnSpc>
                <a:spcPct val="120000"/>
              </a:lnSpc>
              <a:defRPr sz="14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0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345213" y="3700398"/>
            <a:ext cx="2633021" cy="599267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1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345213" y="3339558"/>
            <a:ext cx="2633021" cy="430015"/>
          </a:xfrm>
        </p:spPr>
        <p:txBody>
          <a:bodyPr anchor="b">
            <a:noAutofit/>
          </a:bodyPr>
          <a:lstStyle>
            <a:lvl1pPr algn="r">
              <a:lnSpc>
                <a:spcPct val="120000"/>
              </a:lnSpc>
              <a:defRPr sz="14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2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345213" y="4810521"/>
            <a:ext cx="2633021" cy="599267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3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345213" y="4449681"/>
            <a:ext cx="2633021" cy="430015"/>
          </a:xfrm>
        </p:spPr>
        <p:txBody>
          <a:bodyPr anchor="b">
            <a:noAutofit/>
          </a:bodyPr>
          <a:lstStyle>
            <a:lvl1pPr algn="r">
              <a:lnSpc>
                <a:spcPct val="120000"/>
              </a:lnSpc>
              <a:defRPr sz="14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44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45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46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1396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45213" y="128634"/>
            <a:ext cx="9069295" cy="750083"/>
          </a:xfrm>
        </p:spPr>
        <p:txBody>
          <a:bodyPr/>
          <a:lstStyle>
            <a:lvl1pPr>
              <a:defRPr spc="587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5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491492" y="1311060"/>
            <a:ext cx="1950386" cy="515469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" name="正方形/長方形 5"/>
          <p:cNvSpPr/>
          <p:nvPr userDrawn="1"/>
        </p:nvSpPr>
        <p:spPr>
          <a:xfrm>
            <a:off x="2515018" y="1118743"/>
            <a:ext cx="39003" cy="90010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 dirty="0">
              <a:solidFill>
                <a:srgbClr val="FFFFFF"/>
              </a:solidFill>
            </a:endParaRPr>
          </a:p>
        </p:txBody>
      </p:sp>
      <p:sp>
        <p:nvSpPr>
          <p:cNvPr id="7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2612536" y="1118743"/>
            <a:ext cx="6289995" cy="90010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491492" y="2353676"/>
            <a:ext cx="1950386" cy="515469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" name="正方形/長方形 8"/>
          <p:cNvSpPr/>
          <p:nvPr userDrawn="1"/>
        </p:nvSpPr>
        <p:spPr>
          <a:xfrm>
            <a:off x="2515018" y="2161359"/>
            <a:ext cx="39003" cy="90010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0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2612536" y="2161359"/>
            <a:ext cx="6289995" cy="90010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1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491492" y="3396292"/>
            <a:ext cx="1950386" cy="515469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2515018" y="3203975"/>
            <a:ext cx="39003" cy="90010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2612536" y="3203975"/>
            <a:ext cx="6289995" cy="90010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491492" y="4438908"/>
            <a:ext cx="1950386" cy="515469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正方形/長方形 14"/>
          <p:cNvSpPr/>
          <p:nvPr userDrawn="1"/>
        </p:nvSpPr>
        <p:spPr>
          <a:xfrm>
            <a:off x="2515018" y="4246591"/>
            <a:ext cx="39003" cy="90010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2612536" y="4246591"/>
            <a:ext cx="6289995" cy="90010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491492" y="5481523"/>
            <a:ext cx="1950386" cy="515469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正方形/長方形 17"/>
          <p:cNvSpPr/>
          <p:nvPr userDrawn="1"/>
        </p:nvSpPr>
        <p:spPr>
          <a:xfrm>
            <a:off x="2515018" y="5289207"/>
            <a:ext cx="39003" cy="90010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2612536" y="5289207"/>
            <a:ext cx="6289995" cy="900100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21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22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6550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The Power of PowerPoint | thepopp.com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5558" y="1691917"/>
            <a:ext cx="959223" cy="3413131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110" y="1627017"/>
            <a:ext cx="792139" cy="3478031"/>
          </a:xfrm>
          <a:prstGeom prst="rect">
            <a:avLst/>
          </a:prstGeom>
        </p:spPr>
      </p:pic>
      <p:grpSp>
        <p:nvGrpSpPr>
          <p:cNvPr id="7" name="グループ化 6"/>
          <p:cNvGrpSpPr/>
          <p:nvPr userDrawn="1"/>
        </p:nvGrpSpPr>
        <p:grpSpPr>
          <a:xfrm>
            <a:off x="686531" y="1246007"/>
            <a:ext cx="2596451" cy="1290143"/>
            <a:chOff x="792895" y="1183060"/>
            <a:chExt cx="4793032" cy="1935215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8" name="正方形/長方形 7"/>
            <p:cNvSpPr/>
            <p:nvPr userDrawn="1"/>
          </p:nvSpPr>
          <p:spPr>
            <a:xfrm>
              <a:off x="792895" y="1183060"/>
              <a:ext cx="4500500" cy="1935215"/>
            </a:xfrm>
            <a:prstGeom prst="rect">
              <a:avLst/>
            </a:prstGeom>
            <a:grpFill/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9" name="二等辺三角形 8"/>
            <p:cNvSpPr/>
            <p:nvPr userDrawn="1"/>
          </p:nvSpPr>
          <p:spPr>
            <a:xfrm rot="5400000">
              <a:off x="5124176" y="2488148"/>
              <a:ext cx="495955" cy="427547"/>
            </a:xfrm>
            <a:prstGeom prst="triangle">
              <a:avLst/>
            </a:prstGeom>
            <a:grpFill/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</p:grpSp>
      <p:grpSp>
        <p:nvGrpSpPr>
          <p:cNvPr id="10" name="グループ化 9"/>
          <p:cNvGrpSpPr/>
          <p:nvPr userDrawn="1"/>
        </p:nvGrpSpPr>
        <p:grpSpPr>
          <a:xfrm>
            <a:off x="686531" y="3286233"/>
            <a:ext cx="2596451" cy="1290143"/>
            <a:chOff x="792895" y="4243400"/>
            <a:chExt cx="4793032" cy="1935215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1" name="正方形/長方形 10"/>
            <p:cNvSpPr/>
            <p:nvPr userDrawn="1"/>
          </p:nvSpPr>
          <p:spPr>
            <a:xfrm>
              <a:off x="792895" y="4243400"/>
              <a:ext cx="4500500" cy="1935215"/>
            </a:xfrm>
            <a:prstGeom prst="rect">
              <a:avLst/>
            </a:prstGeom>
            <a:grpFill/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12" name="二等辺三角形 11"/>
            <p:cNvSpPr/>
            <p:nvPr userDrawn="1"/>
          </p:nvSpPr>
          <p:spPr>
            <a:xfrm rot="5400000">
              <a:off x="5124176" y="4459564"/>
              <a:ext cx="495955" cy="427547"/>
            </a:xfrm>
            <a:prstGeom prst="triangle">
              <a:avLst/>
            </a:prstGeom>
            <a:grpFill/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</p:grpSp>
      <p:grpSp>
        <p:nvGrpSpPr>
          <p:cNvPr id="13" name="グループ化 12"/>
          <p:cNvGrpSpPr/>
          <p:nvPr userDrawn="1"/>
        </p:nvGrpSpPr>
        <p:grpSpPr>
          <a:xfrm rot="10800000">
            <a:off x="6488929" y="3286233"/>
            <a:ext cx="2596451" cy="1290143"/>
            <a:chOff x="792895" y="1183060"/>
            <a:chExt cx="4793032" cy="1935215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4" name="正方形/長方形 13"/>
            <p:cNvSpPr/>
            <p:nvPr userDrawn="1"/>
          </p:nvSpPr>
          <p:spPr>
            <a:xfrm>
              <a:off x="792895" y="1183060"/>
              <a:ext cx="4500500" cy="1935215"/>
            </a:xfrm>
            <a:prstGeom prst="rect">
              <a:avLst/>
            </a:prstGeom>
            <a:grpFill/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15" name="二等辺三角形 14"/>
            <p:cNvSpPr/>
            <p:nvPr userDrawn="1"/>
          </p:nvSpPr>
          <p:spPr>
            <a:xfrm rot="5400000">
              <a:off x="5124176" y="2488148"/>
              <a:ext cx="495955" cy="427547"/>
            </a:xfrm>
            <a:prstGeom prst="triangle">
              <a:avLst/>
            </a:prstGeom>
            <a:grpFill/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グループ化 15"/>
          <p:cNvGrpSpPr/>
          <p:nvPr userDrawn="1"/>
        </p:nvGrpSpPr>
        <p:grpSpPr>
          <a:xfrm rot="10800000">
            <a:off x="6489899" y="1245770"/>
            <a:ext cx="2596451" cy="1290143"/>
            <a:chOff x="792895" y="4243400"/>
            <a:chExt cx="4793032" cy="1935215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7" name="正方形/長方形 16"/>
            <p:cNvSpPr/>
            <p:nvPr userDrawn="1"/>
          </p:nvSpPr>
          <p:spPr>
            <a:xfrm>
              <a:off x="792895" y="4243400"/>
              <a:ext cx="4500500" cy="1935215"/>
            </a:xfrm>
            <a:prstGeom prst="rect">
              <a:avLst/>
            </a:prstGeom>
            <a:grpFill/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  <p:sp>
          <p:nvSpPr>
            <p:cNvPr id="18" name="二等辺三角形 17"/>
            <p:cNvSpPr/>
            <p:nvPr userDrawn="1"/>
          </p:nvSpPr>
          <p:spPr>
            <a:xfrm rot="5400000">
              <a:off x="5124176" y="4459564"/>
              <a:ext cx="495955" cy="427547"/>
            </a:xfrm>
            <a:prstGeom prst="triangle">
              <a:avLst/>
            </a:prstGeom>
            <a:grpFill/>
            <a:ln w="762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7773"/>
              <a:endParaRPr kumimoji="1" lang="ja-JP" altLang="en-US" sz="1900">
                <a:solidFill>
                  <a:srgbClr val="FFFFFF"/>
                </a:solidFill>
              </a:endParaRPr>
            </a:p>
          </p:txBody>
        </p:sp>
      </p:grpSp>
      <p:sp>
        <p:nvSpPr>
          <p:cNvPr id="19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737580" y="1330730"/>
            <a:ext cx="2335883" cy="1083877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737580" y="3389366"/>
            <a:ext cx="2335883" cy="1083877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6683967" y="1335779"/>
            <a:ext cx="2335883" cy="1083877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6712927" y="3389366"/>
            <a:ext cx="2335883" cy="1083877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spcBef>
                <a:spcPts val="0"/>
              </a:spcBef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3" name="タイトル 1"/>
          <p:cNvSpPr>
            <a:spLocks noGrp="1"/>
          </p:cNvSpPr>
          <p:nvPr>
            <p:ph type="title" hasCustomPrompt="1"/>
          </p:nvPr>
        </p:nvSpPr>
        <p:spPr>
          <a:xfrm>
            <a:off x="345213" y="128634"/>
            <a:ext cx="9069295" cy="750083"/>
          </a:xfrm>
        </p:spPr>
        <p:txBody>
          <a:bodyPr/>
          <a:lstStyle>
            <a:lvl1pPr>
              <a:defRPr spc="587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1350844" y="5229200"/>
            <a:ext cx="7203860" cy="90010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312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45213" y="128634"/>
            <a:ext cx="9069295" cy="750083"/>
          </a:xfrm>
        </p:spPr>
        <p:txBody>
          <a:bodyPr/>
          <a:lstStyle>
            <a:lvl1pPr>
              <a:defRPr spc="587" baseline="0"/>
            </a:lvl1pPr>
          </a:lstStyle>
          <a:p>
            <a:r>
              <a:rPr lang="en-US" altLang="ja-JP" dirty="0" smtClean="0"/>
              <a:t>TITRE DE LA DIAPOSITIVE</a:t>
            </a:r>
            <a:endParaRPr kumimoji="1" lang="ja-JP" altLang="en-US" dirty="0"/>
          </a:p>
        </p:txBody>
      </p:sp>
      <p:sp>
        <p:nvSpPr>
          <p:cNvPr id="5" name="テキスト プレースホルダー 11"/>
          <p:cNvSpPr>
            <a:spLocks noGrp="1"/>
          </p:cNvSpPr>
          <p:nvPr>
            <p:ph type="body" sz="quarter" idx="14" hasCustomPrompt="1"/>
          </p:nvPr>
        </p:nvSpPr>
        <p:spPr>
          <a:xfrm>
            <a:off x="593888" y="1298763"/>
            <a:ext cx="4139694" cy="695796"/>
          </a:xfrm>
        </p:spPr>
        <p:txBody>
          <a:bodyPr anchor="b">
            <a:noAutofit/>
          </a:bodyPr>
          <a:lstStyle>
            <a:lvl1pPr algn="l">
              <a:defRPr sz="21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593888" y="2024562"/>
            <a:ext cx="4139694" cy="393043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704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7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5148039" y="1298763"/>
            <a:ext cx="4139694" cy="695796"/>
          </a:xfrm>
        </p:spPr>
        <p:txBody>
          <a:bodyPr anchor="b">
            <a:noAutofit/>
          </a:bodyPr>
          <a:lstStyle>
            <a:lvl1pPr algn="l">
              <a:defRPr sz="21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5148039" y="2024562"/>
            <a:ext cx="4139694" cy="393043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704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" name="正方形/長方形 8"/>
          <p:cNvSpPr/>
          <p:nvPr userDrawn="1"/>
        </p:nvSpPr>
        <p:spPr>
          <a:xfrm>
            <a:off x="491492" y="1562424"/>
            <a:ext cx="39003" cy="90010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0" name="正方形/長方形 9"/>
          <p:cNvSpPr/>
          <p:nvPr userDrawn="1"/>
        </p:nvSpPr>
        <p:spPr>
          <a:xfrm>
            <a:off x="5050519" y="1568793"/>
            <a:ext cx="39003" cy="90010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7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18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19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3980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45213" y="128634"/>
            <a:ext cx="9069295" cy="750083"/>
          </a:xfrm>
        </p:spPr>
        <p:txBody>
          <a:bodyPr/>
          <a:lstStyle>
            <a:lvl1pPr>
              <a:defRPr spc="587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7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1350844" y="5229200"/>
            <a:ext cx="7203860" cy="900100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1350844" y="4778070"/>
            <a:ext cx="7203860" cy="515469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2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13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14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1941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45213" y="128634"/>
            <a:ext cx="9069295" cy="750083"/>
          </a:xfrm>
        </p:spPr>
        <p:txBody>
          <a:bodyPr/>
          <a:lstStyle>
            <a:lvl1pPr>
              <a:defRPr spc="587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7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540895" y="5199197"/>
            <a:ext cx="4205027" cy="9001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540895" y="4778070"/>
            <a:ext cx="4205027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5141783" y="5193705"/>
            <a:ext cx="4205027" cy="9001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0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5141783" y="4772578"/>
            <a:ext cx="4205027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4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15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16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8004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 - 2 Column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45213" y="128634"/>
            <a:ext cx="9069295" cy="750083"/>
          </a:xfrm>
        </p:spPr>
        <p:txBody>
          <a:bodyPr/>
          <a:lstStyle>
            <a:lvl1pPr>
              <a:defRPr spc="587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7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5141783" y="4360184"/>
            <a:ext cx="4205027" cy="137907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5141783" y="3939058"/>
            <a:ext cx="4205027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5141783" y="2139937"/>
            <a:ext cx="4205027" cy="137907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0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5141783" y="1718810"/>
            <a:ext cx="4205027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1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12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13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4097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45213" y="128634"/>
            <a:ext cx="9069295" cy="750083"/>
          </a:xfrm>
        </p:spPr>
        <p:txBody>
          <a:bodyPr/>
          <a:lstStyle>
            <a:lvl1pPr>
              <a:defRPr spc="587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8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0897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45213" y="128634"/>
            <a:ext cx="9069295" cy="750083"/>
          </a:xfrm>
        </p:spPr>
        <p:txBody>
          <a:bodyPr/>
          <a:lstStyle>
            <a:lvl1pPr>
              <a:defRPr spc="587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5" name="テキスト プレースホルダー 11"/>
          <p:cNvSpPr>
            <a:spLocks noGrp="1"/>
          </p:cNvSpPr>
          <p:nvPr>
            <p:ph type="body" sz="quarter" idx="14" hasCustomPrompt="1"/>
          </p:nvPr>
        </p:nvSpPr>
        <p:spPr>
          <a:xfrm>
            <a:off x="593887" y="1298763"/>
            <a:ext cx="2801672" cy="695796"/>
          </a:xfrm>
        </p:spPr>
        <p:txBody>
          <a:bodyPr anchor="b">
            <a:noAutofit/>
          </a:bodyPr>
          <a:lstStyle>
            <a:lvl1pPr algn="l">
              <a:defRPr sz="21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6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593887" y="2024562"/>
            <a:ext cx="2801672" cy="393043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704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9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3538970" y="1323048"/>
            <a:ext cx="2801672" cy="695796"/>
          </a:xfrm>
        </p:spPr>
        <p:txBody>
          <a:bodyPr anchor="b">
            <a:noAutofit/>
          </a:bodyPr>
          <a:lstStyle>
            <a:lvl1pPr algn="l">
              <a:defRPr sz="21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0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3538970" y="2048847"/>
            <a:ext cx="2801672" cy="393043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704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1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6488928" y="1323048"/>
            <a:ext cx="2801672" cy="695796"/>
          </a:xfrm>
        </p:spPr>
        <p:txBody>
          <a:bodyPr anchor="b">
            <a:noAutofit/>
          </a:bodyPr>
          <a:lstStyle>
            <a:lvl1pPr algn="l">
              <a:defRPr sz="21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6488928" y="2048847"/>
            <a:ext cx="2801672" cy="393043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spcBef>
                <a:spcPts val="704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491492" y="1571268"/>
            <a:ext cx="39003" cy="90010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3441451" y="1571268"/>
            <a:ext cx="39003" cy="90010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5" name="正方形/長方形 14"/>
          <p:cNvSpPr/>
          <p:nvPr userDrawn="1"/>
        </p:nvSpPr>
        <p:spPr>
          <a:xfrm>
            <a:off x="6391410" y="1571268"/>
            <a:ext cx="39003" cy="900100"/>
          </a:xfrm>
          <a:prstGeom prst="rect">
            <a:avLst/>
          </a:prstGeom>
          <a:solidFill>
            <a:schemeClr val="accent1"/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6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17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18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2387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o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ドーナツ 7"/>
          <p:cNvSpPr/>
          <p:nvPr userDrawn="1"/>
        </p:nvSpPr>
        <p:spPr>
          <a:xfrm>
            <a:off x="3466373" y="1899820"/>
            <a:ext cx="2958670" cy="3641124"/>
          </a:xfrm>
          <a:prstGeom prst="donut">
            <a:avLst>
              <a:gd name="adj" fmla="val 7805"/>
            </a:avLst>
          </a:prstGeom>
          <a:solidFill>
            <a:schemeClr val="bg1">
              <a:lumMod val="9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595959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45213" y="128634"/>
            <a:ext cx="9069295" cy="750083"/>
          </a:xfrm>
        </p:spPr>
        <p:txBody>
          <a:bodyPr/>
          <a:lstStyle>
            <a:lvl1pPr>
              <a:defRPr spc="587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9" name="環状矢印 8"/>
          <p:cNvSpPr/>
          <p:nvPr userDrawn="1"/>
        </p:nvSpPr>
        <p:spPr>
          <a:xfrm>
            <a:off x="4940943" y="1889101"/>
            <a:ext cx="1638351" cy="1838760"/>
          </a:xfrm>
          <a:custGeom>
            <a:avLst/>
            <a:gdLst>
              <a:gd name="connsiteX0" fmla="*/ 3370992 w 6761982"/>
              <a:gd name="connsiteY0" fmla="*/ 634089 h 6761982"/>
              <a:gd name="connsiteX1" fmla="*/ 6093620 w 6761982"/>
              <a:gd name="connsiteY1" fmla="*/ 2948305 h 6761982"/>
              <a:gd name="connsiteX2" fmla="*/ 6709702 w 6761982"/>
              <a:gd name="connsiteY2" fmla="*/ 3039968 h 6761982"/>
              <a:gd name="connsiteX3" fmla="*/ 5889126 w 6761982"/>
              <a:gd name="connsiteY3" fmla="*/ 3754160 h 6761982"/>
              <a:gd name="connsiteX4" fmla="*/ 5037612 w 6761982"/>
              <a:gd name="connsiteY4" fmla="*/ 2791189 h 6761982"/>
              <a:gd name="connsiteX5" fmla="*/ 5651484 w 6761982"/>
              <a:gd name="connsiteY5" fmla="*/ 2882523 h 6761982"/>
              <a:gd name="connsiteX6" fmla="*/ 3372529 w 6761982"/>
              <a:gd name="connsiteY6" fmla="*/ 1056439 h 6761982"/>
              <a:gd name="connsiteX7" fmla="*/ 3370992 w 6761982"/>
              <a:gd name="connsiteY7" fmla="*/ 634089 h 6761982"/>
              <a:gd name="connsiteX0" fmla="*/ 0 w 3338710"/>
              <a:gd name="connsiteY0" fmla="*/ 19 h 2758140"/>
              <a:gd name="connsiteX1" fmla="*/ 2722628 w 3338710"/>
              <a:gd name="connsiteY1" fmla="*/ 2314235 h 2758140"/>
              <a:gd name="connsiteX2" fmla="*/ 3338710 w 3338710"/>
              <a:gd name="connsiteY2" fmla="*/ 2405898 h 2758140"/>
              <a:gd name="connsiteX3" fmla="*/ 2480034 w 3338710"/>
              <a:gd name="connsiteY3" fmla="*/ 2758140 h 2758140"/>
              <a:gd name="connsiteX4" fmla="*/ 1666620 w 3338710"/>
              <a:gd name="connsiteY4" fmla="*/ 2157119 h 2758140"/>
              <a:gd name="connsiteX5" fmla="*/ 2280492 w 3338710"/>
              <a:gd name="connsiteY5" fmla="*/ 2248453 h 2758140"/>
              <a:gd name="connsiteX6" fmla="*/ 1537 w 3338710"/>
              <a:gd name="connsiteY6" fmla="*/ 422369 h 2758140"/>
              <a:gd name="connsiteX7" fmla="*/ 0 w 3338710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666620 w 3062485"/>
              <a:gd name="connsiteY4" fmla="*/ 2157119 h 2758140"/>
              <a:gd name="connsiteX5" fmla="*/ 2280492 w 3062485"/>
              <a:gd name="connsiteY5" fmla="*/ 224845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942845 w 3062485"/>
              <a:gd name="connsiteY4" fmla="*/ 2233319 h 2758140"/>
              <a:gd name="connsiteX5" fmla="*/ 2280492 w 3062485"/>
              <a:gd name="connsiteY5" fmla="*/ 224845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942845 w 3062485"/>
              <a:gd name="connsiteY4" fmla="*/ 2233319 h 2758140"/>
              <a:gd name="connsiteX5" fmla="*/ 2290017 w 3062485"/>
              <a:gd name="connsiteY5" fmla="*/ 230560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942845 w 3062485"/>
              <a:gd name="connsiteY4" fmla="*/ 2299994 h 2758140"/>
              <a:gd name="connsiteX5" fmla="*/ 2290017 w 3062485"/>
              <a:gd name="connsiteY5" fmla="*/ 230560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24385"/>
              <a:gd name="connsiteY0" fmla="*/ 19 h 2758140"/>
              <a:gd name="connsiteX1" fmla="*/ 2722628 w 3024385"/>
              <a:gd name="connsiteY1" fmla="*/ 2314235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4284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22628 w 3024385"/>
              <a:gd name="connsiteY1" fmla="*/ 2314235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6189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22628 w 3024385"/>
              <a:gd name="connsiteY1" fmla="*/ 2314235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6189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03578 w 3024385"/>
              <a:gd name="connsiteY1" fmla="*/ 2304710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6189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03578 w 3024385"/>
              <a:gd name="connsiteY1" fmla="*/ 2304710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80945 w 3024385"/>
              <a:gd name="connsiteY4" fmla="*/ 2309519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03578 w 3024385"/>
              <a:gd name="connsiteY1" fmla="*/ 2304710 h 2758140"/>
              <a:gd name="connsiteX2" fmla="*/ 3024385 w 3024385"/>
              <a:gd name="connsiteY2" fmla="*/ 2310648 h 2758140"/>
              <a:gd name="connsiteX3" fmla="*/ 2508609 w 3024385"/>
              <a:gd name="connsiteY3" fmla="*/ 2758140 h 2758140"/>
              <a:gd name="connsiteX4" fmla="*/ 1980945 w 3024385"/>
              <a:gd name="connsiteY4" fmla="*/ 2309519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24385" h="2758140">
                <a:moveTo>
                  <a:pt x="0" y="19"/>
                </a:moveTo>
                <a:cubicBezTo>
                  <a:pt x="1353828" y="-4909"/>
                  <a:pt x="2490326" y="967774"/>
                  <a:pt x="2703578" y="2304710"/>
                </a:cubicBezTo>
                <a:lnTo>
                  <a:pt x="3024385" y="2310648"/>
                </a:lnTo>
                <a:lnTo>
                  <a:pt x="2508609" y="2758140"/>
                </a:lnTo>
                <a:lnTo>
                  <a:pt x="1980945" y="2309519"/>
                </a:lnTo>
                <a:lnTo>
                  <a:pt x="2290017" y="2305603"/>
                </a:lnTo>
                <a:cubicBezTo>
                  <a:pt x="2055228" y="1236154"/>
                  <a:pt x="1096448" y="418384"/>
                  <a:pt x="1537" y="422369"/>
                </a:cubicBezTo>
                <a:cubicBezTo>
                  <a:pt x="1025" y="281586"/>
                  <a:pt x="512" y="140802"/>
                  <a:pt x="0" y="19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595959"/>
              </a:solidFill>
            </a:endParaRPr>
          </a:p>
        </p:txBody>
      </p:sp>
      <p:sp>
        <p:nvSpPr>
          <p:cNvPr id="12" name="環状矢印 8"/>
          <p:cNvSpPr/>
          <p:nvPr userDrawn="1"/>
        </p:nvSpPr>
        <p:spPr>
          <a:xfrm rot="5400000">
            <a:off x="4673015" y="3983949"/>
            <a:ext cx="2016257" cy="1494122"/>
          </a:xfrm>
          <a:custGeom>
            <a:avLst/>
            <a:gdLst>
              <a:gd name="connsiteX0" fmla="*/ 3370992 w 6761982"/>
              <a:gd name="connsiteY0" fmla="*/ 634089 h 6761982"/>
              <a:gd name="connsiteX1" fmla="*/ 6093620 w 6761982"/>
              <a:gd name="connsiteY1" fmla="*/ 2948305 h 6761982"/>
              <a:gd name="connsiteX2" fmla="*/ 6709702 w 6761982"/>
              <a:gd name="connsiteY2" fmla="*/ 3039968 h 6761982"/>
              <a:gd name="connsiteX3" fmla="*/ 5889126 w 6761982"/>
              <a:gd name="connsiteY3" fmla="*/ 3754160 h 6761982"/>
              <a:gd name="connsiteX4" fmla="*/ 5037612 w 6761982"/>
              <a:gd name="connsiteY4" fmla="*/ 2791189 h 6761982"/>
              <a:gd name="connsiteX5" fmla="*/ 5651484 w 6761982"/>
              <a:gd name="connsiteY5" fmla="*/ 2882523 h 6761982"/>
              <a:gd name="connsiteX6" fmla="*/ 3372529 w 6761982"/>
              <a:gd name="connsiteY6" fmla="*/ 1056439 h 6761982"/>
              <a:gd name="connsiteX7" fmla="*/ 3370992 w 6761982"/>
              <a:gd name="connsiteY7" fmla="*/ 634089 h 6761982"/>
              <a:gd name="connsiteX0" fmla="*/ 0 w 3338710"/>
              <a:gd name="connsiteY0" fmla="*/ 19 h 2758140"/>
              <a:gd name="connsiteX1" fmla="*/ 2722628 w 3338710"/>
              <a:gd name="connsiteY1" fmla="*/ 2314235 h 2758140"/>
              <a:gd name="connsiteX2" fmla="*/ 3338710 w 3338710"/>
              <a:gd name="connsiteY2" fmla="*/ 2405898 h 2758140"/>
              <a:gd name="connsiteX3" fmla="*/ 2480034 w 3338710"/>
              <a:gd name="connsiteY3" fmla="*/ 2758140 h 2758140"/>
              <a:gd name="connsiteX4" fmla="*/ 1666620 w 3338710"/>
              <a:gd name="connsiteY4" fmla="*/ 2157119 h 2758140"/>
              <a:gd name="connsiteX5" fmla="*/ 2280492 w 3338710"/>
              <a:gd name="connsiteY5" fmla="*/ 2248453 h 2758140"/>
              <a:gd name="connsiteX6" fmla="*/ 1537 w 3338710"/>
              <a:gd name="connsiteY6" fmla="*/ 422369 h 2758140"/>
              <a:gd name="connsiteX7" fmla="*/ 0 w 3338710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666620 w 3062485"/>
              <a:gd name="connsiteY4" fmla="*/ 2157119 h 2758140"/>
              <a:gd name="connsiteX5" fmla="*/ 2280492 w 3062485"/>
              <a:gd name="connsiteY5" fmla="*/ 224845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942845 w 3062485"/>
              <a:gd name="connsiteY4" fmla="*/ 2233319 h 2758140"/>
              <a:gd name="connsiteX5" fmla="*/ 2280492 w 3062485"/>
              <a:gd name="connsiteY5" fmla="*/ 224845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942845 w 3062485"/>
              <a:gd name="connsiteY4" fmla="*/ 2233319 h 2758140"/>
              <a:gd name="connsiteX5" fmla="*/ 2290017 w 3062485"/>
              <a:gd name="connsiteY5" fmla="*/ 230560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942845 w 3062485"/>
              <a:gd name="connsiteY4" fmla="*/ 2299994 h 2758140"/>
              <a:gd name="connsiteX5" fmla="*/ 2290017 w 3062485"/>
              <a:gd name="connsiteY5" fmla="*/ 230560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24385"/>
              <a:gd name="connsiteY0" fmla="*/ 19 h 2758140"/>
              <a:gd name="connsiteX1" fmla="*/ 2722628 w 3024385"/>
              <a:gd name="connsiteY1" fmla="*/ 2314235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4284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22628 w 3024385"/>
              <a:gd name="connsiteY1" fmla="*/ 2314235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6189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22628 w 3024385"/>
              <a:gd name="connsiteY1" fmla="*/ 2314235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6189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03578 w 3024385"/>
              <a:gd name="connsiteY1" fmla="*/ 2304710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6189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03578 w 3024385"/>
              <a:gd name="connsiteY1" fmla="*/ 2304710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80945 w 3024385"/>
              <a:gd name="connsiteY4" fmla="*/ 2309519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03578 w 3024385"/>
              <a:gd name="connsiteY1" fmla="*/ 2304710 h 2758140"/>
              <a:gd name="connsiteX2" fmla="*/ 3024385 w 3024385"/>
              <a:gd name="connsiteY2" fmla="*/ 2310648 h 2758140"/>
              <a:gd name="connsiteX3" fmla="*/ 2508609 w 3024385"/>
              <a:gd name="connsiteY3" fmla="*/ 2758140 h 2758140"/>
              <a:gd name="connsiteX4" fmla="*/ 1980945 w 3024385"/>
              <a:gd name="connsiteY4" fmla="*/ 2309519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24385" h="2758140">
                <a:moveTo>
                  <a:pt x="0" y="19"/>
                </a:moveTo>
                <a:cubicBezTo>
                  <a:pt x="1353828" y="-4909"/>
                  <a:pt x="2490326" y="967774"/>
                  <a:pt x="2703578" y="2304710"/>
                </a:cubicBezTo>
                <a:lnTo>
                  <a:pt x="3024385" y="2310648"/>
                </a:lnTo>
                <a:lnTo>
                  <a:pt x="2508609" y="2758140"/>
                </a:lnTo>
                <a:lnTo>
                  <a:pt x="1980945" y="2309519"/>
                </a:lnTo>
                <a:lnTo>
                  <a:pt x="2290017" y="2305603"/>
                </a:lnTo>
                <a:cubicBezTo>
                  <a:pt x="2055228" y="1236154"/>
                  <a:pt x="1096448" y="418384"/>
                  <a:pt x="1537" y="422369"/>
                </a:cubicBezTo>
                <a:cubicBezTo>
                  <a:pt x="1025" y="281586"/>
                  <a:pt x="512" y="140802"/>
                  <a:pt x="0" y="19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595959"/>
              </a:solidFill>
            </a:endParaRPr>
          </a:p>
        </p:txBody>
      </p:sp>
      <p:sp>
        <p:nvSpPr>
          <p:cNvPr id="13" name="環状矢印 8"/>
          <p:cNvSpPr/>
          <p:nvPr userDrawn="1"/>
        </p:nvSpPr>
        <p:spPr>
          <a:xfrm rot="10800000">
            <a:off x="3311210" y="3721511"/>
            <a:ext cx="1638351" cy="1838760"/>
          </a:xfrm>
          <a:custGeom>
            <a:avLst/>
            <a:gdLst>
              <a:gd name="connsiteX0" fmla="*/ 3370992 w 6761982"/>
              <a:gd name="connsiteY0" fmla="*/ 634089 h 6761982"/>
              <a:gd name="connsiteX1" fmla="*/ 6093620 w 6761982"/>
              <a:gd name="connsiteY1" fmla="*/ 2948305 h 6761982"/>
              <a:gd name="connsiteX2" fmla="*/ 6709702 w 6761982"/>
              <a:gd name="connsiteY2" fmla="*/ 3039968 h 6761982"/>
              <a:gd name="connsiteX3" fmla="*/ 5889126 w 6761982"/>
              <a:gd name="connsiteY3" fmla="*/ 3754160 h 6761982"/>
              <a:gd name="connsiteX4" fmla="*/ 5037612 w 6761982"/>
              <a:gd name="connsiteY4" fmla="*/ 2791189 h 6761982"/>
              <a:gd name="connsiteX5" fmla="*/ 5651484 w 6761982"/>
              <a:gd name="connsiteY5" fmla="*/ 2882523 h 6761982"/>
              <a:gd name="connsiteX6" fmla="*/ 3372529 w 6761982"/>
              <a:gd name="connsiteY6" fmla="*/ 1056439 h 6761982"/>
              <a:gd name="connsiteX7" fmla="*/ 3370992 w 6761982"/>
              <a:gd name="connsiteY7" fmla="*/ 634089 h 6761982"/>
              <a:gd name="connsiteX0" fmla="*/ 0 w 3338710"/>
              <a:gd name="connsiteY0" fmla="*/ 19 h 2758140"/>
              <a:gd name="connsiteX1" fmla="*/ 2722628 w 3338710"/>
              <a:gd name="connsiteY1" fmla="*/ 2314235 h 2758140"/>
              <a:gd name="connsiteX2" fmla="*/ 3338710 w 3338710"/>
              <a:gd name="connsiteY2" fmla="*/ 2405898 h 2758140"/>
              <a:gd name="connsiteX3" fmla="*/ 2480034 w 3338710"/>
              <a:gd name="connsiteY3" fmla="*/ 2758140 h 2758140"/>
              <a:gd name="connsiteX4" fmla="*/ 1666620 w 3338710"/>
              <a:gd name="connsiteY4" fmla="*/ 2157119 h 2758140"/>
              <a:gd name="connsiteX5" fmla="*/ 2280492 w 3338710"/>
              <a:gd name="connsiteY5" fmla="*/ 2248453 h 2758140"/>
              <a:gd name="connsiteX6" fmla="*/ 1537 w 3338710"/>
              <a:gd name="connsiteY6" fmla="*/ 422369 h 2758140"/>
              <a:gd name="connsiteX7" fmla="*/ 0 w 3338710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666620 w 3062485"/>
              <a:gd name="connsiteY4" fmla="*/ 2157119 h 2758140"/>
              <a:gd name="connsiteX5" fmla="*/ 2280492 w 3062485"/>
              <a:gd name="connsiteY5" fmla="*/ 224845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942845 w 3062485"/>
              <a:gd name="connsiteY4" fmla="*/ 2233319 h 2758140"/>
              <a:gd name="connsiteX5" fmla="*/ 2280492 w 3062485"/>
              <a:gd name="connsiteY5" fmla="*/ 224845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942845 w 3062485"/>
              <a:gd name="connsiteY4" fmla="*/ 2233319 h 2758140"/>
              <a:gd name="connsiteX5" fmla="*/ 2290017 w 3062485"/>
              <a:gd name="connsiteY5" fmla="*/ 230560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942845 w 3062485"/>
              <a:gd name="connsiteY4" fmla="*/ 2299994 h 2758140"/>
              <a:gd name="connsiteX5" fmla="*/ 2290017 w 3062485"/>
              <a:gd name="connsiteY5" fmla="*/ 230560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24385"/>
              <a:gd name="connsiteY0" fmla="*/ 19 h 2758140"/>
              <a:gd name="connsiteX1" fmla="*/ 2722628 w 3024385"/>
              <a:gd name="connsiteY1" fmla="*/ 2314235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4284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22628 w 3024385"/>
              <a:gd name="connsiteY1" fmla="*/ 2314235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6189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22628 w 3024385"/>
              <a:gd name="connsiteY1" fmla="*/ 2314235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6189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03578 w 3024385"/>
              <a:gd name="connsiteY1" fmla="*/ 2304710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6189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03578 w 3024385"/>
              <a:gd name="connsiteY1" fmla="*/ 2304710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80945 w 3024385"/>
              <a:gd name="connsiteY4" fmla="*/ 2309519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03578 w 3024385"/>
              <a:gd name="connsiteY1" fmla="*/ 2304710 h 2758140"/>
              <a:gd name="connsiteX2" fmla="*/ 3024385 w 3024385"/>
              <a:gd name="connsiteY2" fmla="*/ 2310648 h 2758140"/>
              <a:gd name="connsiteX3" fmla="*/ 2508609 w 3024385"/>
              <a:gd name="connsiteY3" fmla="*/ 2758140 h 2758140"/>
              <a:gd name="connsiteX4" fmla="*/ 1980945 w 3024385"/>
              <a:gd name="connsiteY4" fmla="*/ 2309519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24385" h="2758140">
                <a:moveTo>
                  <a:pt x="0" y="19"/>
                </a:moveTo>
                <a:cubicBezTo>
                  <a:pt x="1353828" y="-4909"/>
                  <a:pt x="2490326" y="967774"/>
                  <a:pt x="2703578" y="2304710"/>
                </a:cubicBezTo>
                <a:lnTo>
                  <a:pt x="3024385" y="2310648"/>
                </a:lnTo>
                <a:lnTo>
                  <a:pt x="2508609" y="2758140"/>
                </a:lnTo>
                <a:lnTo>
                  <a:pt x="1980945" y="2309519"/>
                </a:lnTo>
                <a:lnTo>
                  <a:pt x="2290017" y="2305603"/>
                </a:lnTo>
                <a:cubicBezTo>
                  <a:pt x="2055228" y="1236154"/>
                  <a:pt x="1096448" y="418384"/>
                  <a:pt x="1537" y="422369"/>
                </a:cubicBezTo>
                <a:cubicBezTo>
                  <a:pt x="1025" y="281586"/>
                  <a:pt x="512" y="140802"/>
                  <a:pt x="0" y="19"/>
                </a:cubicBezTo>
                <a:close/>
              </a:path>
            </a:pathLst>
          </a:custGeom>
          <a:solidFill>
            <a:schemeClr val="accent1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595959"/>
              </a:solidFill>
            </a:endParaRPr>
          </a:p>
        </p:txBody>
      </p:sp>
      <p:sp>
        <p:nvSpPr>
          <p:cNvPr id="14" name="環状矢印 8"/>
          <p:cNvSpPr/>
          <p:nvPr userDrawn="1"/>
        </p:nvSpPr>
        <p:spPr>
          <a:xfrm rot="16200000">
            <a:off x="3199532" y="1958842"/>
            <a:ext cx="2016257" cy="1494122"/>
          </a:xfrm>
          <a:custGeom>
            <a:avLst/>
            <a:gdLst>
              <a:gd name="connsiteX0" fmla="*/ 3370992 w 6761982"/>
              <a:gd name="connsiteY0" fmla="*/ 634089 h 6761982"/>
              <a:gd name="connsiteX1" fmla="*/ 6093620 w 6761982"/>
              <a:gd name="connsiteY1" fmla="*/ 2948305 h 6761982"/>
              <a:gd name="connsiteX2" fmla="*/ 6709702 w 6761982"/>
              <a:gd name="connsiteY2" fmla="*/ 3039968 h 6761982"/>
              <a:gd name="connsiteX3" fmla="*/ 5889126 w 6761982"/>
              <a:gd name="connsiteY3" fmla="*/ 3754160 h 6761982"/>
              <a:gd name="connsiteX4" fmla="*/ 5037612 w 6761982"/>
              <a:gd name="connsiteY4" fmla="*/ 2791189 h 6761982"/>
              <a:gd name="connsiteX5" fmla="*/ 5651484 w 6761982"/>
              <a:gd name="connsiteY5" fmla="*/ 2882523 h 6761982"/>
              <a:gd name="connsiteX6" fmla="*/ 3372529 w 6761982"/>
              <a:gd name="connsiteY6" fmla="*/ 1056439 h 6761982"/>
              <a:gd name="connsiteX7" fmla="*/ 3370992 w 6761982"/>
              <a:gd name="connsiteY7" fmla="*/ 634089 h 6761982"/>
              <a:gd name="connsiteX0" fmla="*/ 0 w 3338710"/>
              <a:gd name="connsiteY0" fmla="*/ 19 h 2758140"/>
              <a:gd name="connsiteX1" fmla="*/ 2722628 w 3338710"/>
              <a:gd name="connsiteY1" fmla="*/ 2314235 h 2758140"/>
              <a:gd name="connsiteX2" fmla="*/ 3338710 w 3338710"/>
              <a:gd name="connsiteY2" fmla="*/ 2405898 h 2758140"/>
              <a:gd name="connsiteX3" fmla="*/ 2480034 w 3338710"/>
              <a:gd name="connsiteY3" fmla="*/ 2758140 h 2758140"/>
              <a:gd name="connsiteX4" fmla="*/ 1666620 w 3338710"/>
              <a:gd name="connsiteY4" fmla="*/ 2157119 h 2758140"/>
              <a:gd name="connsiteX5" fmla="*/ 2280492 w 3338710"/>
              <a:gd name="connsiteY5" fmla="*/ 2248453 h 2758140"/>
              <a:gd name="connsiteX6" fmla="*/ 1537 w 3338710"/>
              <a:gd name="connsiteY6" fmla="*/ 422369 h 2758140"/>
              <a:gd name="connsiteX7" fmla="*/ 0 w 3338710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666620 w 3062485"/>
              <a:gd name="connsiteY4" fmla="*/ 2157119 h 2758140"/>
              <a:gd name="connsiteX5" fmla="*/ 2280492 w 3062485"/>
              <a:gd name="connsiteY5" fmla="*/ 224845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942845 w 3062485"/>
              <a:gd name="connsiteY4" fmla="*/ 2233319 h 2758140"/>
              <a:gd name="connsiteX5" fmla="*/ 2280492 w 3062485"/>
              <a:gd name="connsiteY5" fmla="*/ 224845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942845 w 3062485"/>
              <a:gd name="connsiteY4" fmla="*/ 2233319 h 2758140"/>
              <a:gd name="connsiteX5" fmla="*/ 2290017 w 3062485"/>
              <a:gd name="connsiteY5" fmla="*/ 230560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62485"/>
              <a:gd name="connsiteY0" fmla="*/ 19 h 2758140"/>
              <a:gd name="connsiteX1" fmla="*/ 2722628 w 3062485"/>
              <a:gd name="connsiteY1" fmla="*/ 2314235 h 2758140"/>
              <a:gd name="connsiteX2" fmla="*/ 3062485 w 3062485"/>
              <a:gd name="connsiteY2" fmla="*/ 2329698 h 2758140"/>
              <a:gd name="connsiteX3" fmla="*/ 2480034 w 3062485"/>
              <a:gd name="connsiteY3" fmla="*/ 2758140 h 2758140"/>
              <a:gd name="connsiteX4" fmla="*/ 1942845 w 3062485"/>
              <a:gd name="connsiteY4" fmla="*/ 2299994 h 2758140"/>
              <a:gd name="connsiteX5" fmla="*/ 2290017 w 3062485"/>
              <a:gd name="connsiteY5" fmla="*/ 2305603 h 2758140"/>
              <a:gd name="connsiteX6" fmla="*/ 1537 w 3062485"/>
              <a:gd name="connsiteY6" fmla="*/ 422369 h 2758140"/>
              <a:gd name="connsiteX7" fmla="*/ 0 w 3062485"/>
              <a:gd name="connsiteY7" fmla="*/ 19 h 2758140"/>
              <a:gd name="connsiteX0" fmla="*/ 0 w 3024385"/>
              <a:gd name="connsiteY0" fmla="*/ 19 h 2758140"/>
              <a:gd name="connsiteX1" fmla="*/ 2722628 w 3024385"/>
              <a:gd name="connsiteY1" fmla="*/ 2314235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4284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22628 w 3024385"/>
              <a:gd name="connsiteY1" fmla="*/ 2314235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6189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22628 w 3024385"/>
              <a:gd name="connsiteY1" fmla="*/ 2314235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6189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03578 w 3024385"/>
              <a:gd name="connsiteY1" fmla="*/ 2304710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61895 w 3024385"/>
              <a:gd name="connsiteY4" fmla="*/ 2299994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03578 w 3024385"/>
              <a:gd name="connsiteY1" fmla="*/ 2304710 h 2758140"/>
              <a:gd name="connsiteX2" fmla="*/ 3024385 w 3024385"/>
              <a:gd name="connsiteY2" fmla="*/ 2310648 h 2758140"/>
              <a:gd name="connsiteX3" fmla="*/ 2480034 w 3024385"/>
              <a:gd name="connsiteY3" fmla="*/ 2758140 h 2758140"/>
              <a:gd name="connsiteX4" fmla="*/ 1980945 w 3024385"/>
              <a:gd name="connsiteY4" fmla="*/ 2309519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  <a:gd name="connsiteX0" fmla="*/ 0 w 3024385"/>
              <a:gd name="connsiteY0" fmla="*/ 19 h 2758140"/>
              <a:gd name="connsiteX1" fmla="*/ 2703578 w 3024385"/>
              <a:gd name="connsiteY1" fmla="*/ 2304710 h 2758140"/>
              <a:gd name="connsiteX2" fmla="*/ 3024385 w 3024385"/>
              <a:gd name="connsiteY2" fmla="*/ 2310648 h 2758140"/>
              <a:gd name="connsiteX3" fmla="*/ 2508609 w 3024385"/>
              <a:gd name="connsiteY3" fmla="*/ 2758140 h 2758140"/>
              <a:gd name="connsiteX4" fmla="*/ 1980945 w 3024385"/>
              <a:gd name="connsiteY4" fmla="*/ 2309519 h 2758140"/>
              <a:gd name="connsiteX5" fmla="*/ 2290017 w 3024385"/>
              <a:gd name="connsiteY5" fmla="*/ 2305603 h 2758140"/>
              <a:gd name="connsiteX6" fmla="*/ 1537 w 3024385"/>
              <a:gd name="connsiteY6" fmla="*/ 422369 h 2758140"/>
              <a:gd name="connsiteX7" fmla="*/ 0 w 3024385"/>
              <a:gd name="connsiteY7" fmla="*/ 19 h 2758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24385" h="2758140">
                <a:moveTo>
                  <a:pt x="0" y="19"/>
                </a:moveTo>
                <a:cubicBezTo>
                  <a:pt x="1353828" y="-4909"/>
                  <a:pt x="2490326" y="967774"/>
                  <a:pt x="2703578" y="2304710"/>
                </a:cubicBezTo>
                <a:lnTo>
                  <a:pt x="3024385" y="2310648"/>
                </a:lnTo>
                <a:lnTo>
                  <a:pt x="2508609" y="2758140"/>
                </a:lnTo>
                <a:lnTo>
                  <a:pt x="1980945" y="2309519"/>
                </a:lnTo>
                <a:lnTo>
                  <a:pt x="2290017" y="2305603"/>
                </a:lnTo>
                <a:cubicBezTo>
                  <a:pt x="2055228" y="1236154"/>
                  <a:pt x="1096448" y="418384"/>
                  <a:pt x="1537" y="422369"/>
                </a:cubicBezTo>
                <a:cubicBezTo>
                  <a:pt x="1025" y="281586"/>
                  <a:pt x="512" y="140802"/>
                  <a:pt x="0" y="1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595959"/>
              </a:solidFill>
            </a:endParaRPr>
          </a:p>
        </p:txBody>
      </p:sp>
      <p:sp>
        <p:nvSpPr>
          <p:cNvPr id="16" name="円/楕円 15"/>
          <p:cNvSpPr/>
          <p:nvPr userDrawn="1"/>
        </p:nvSpPr>
        <p:spPr>
          <a:xfrm>
            <a:off x="5515712" y="2046043"/>
            <a:ext cx="776484" cy="955589"/>
          </a:xfrm>
          <a:prstGeom prst="ellipse">
            <a:avLst/>
          </a:prstGeom>
          <a:solidFill>
            <a:schemeClr val="accent1">
              <a:alpha val="59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7" name="円/楕円 16"/>
          <p:cNvSpPr/>
          <p:nvPr userDrawn="1"/>
        </p:nvSpPr>
        <p:spPr>
          <a:xfrm>
            <a:off x="5515712" y="4253216"/>
            <a:ext cx="776484" cy="955589"/>
          </a:xfrm>
          <a:prstGeom prst="ellipse">
            <a:avLst/>
          </a:prstGeom>
          <a:solidFill>
            <a:schemeClr val="accent1">
              <a:alpha val="59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8" name="円/楕円 17"/>
          <p:cNvSpPr/>
          <p:nvPr userDrawn="1"/>
        </p:nvSpPr>
        <p:spPr>
          <a:xfrm>
            <a:off x="3556652" y="2046043"/>
            <a:ext cx="776484" cy="955589"/>
          </a:xfrm>
          <a:prstGeom prst="ellipse">
            <a:avLst/>
          </a:prstGeom>
          <a:solidFill>
            <a:schemeClr val="accent1">
              <a:alpha val="59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9" name="円/楕円 18"/>
          <p:cNvSpPr/>
          <p:nvPr userDrawn="1"/>
        </p:nvSpPr>
        <p:spPr>
          <a:xfrm>
            <a:off x="3556652" y="4253216"/>
            <a:ext cx="776484" cy="955589"/>
          </a:xfrm>
          <a:prstGeom prst="ellipse">
            <a:avLst/>
          </a:prstGeom>
          <a:solidFill>
            <a:schemeClr val="accent1">
              <a:alpha val="59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0" name="図プレースホルダー 7"/>
          <p:cNvSpPr>
            <a:spLocks noGrp="1"/>
          </p:cNvSpPr>
          <p:nvPr>
            <p:ph type="pic" sz="quarter" idx="16" hasCustomPrompt="1"/>
          </p:nvPr>
        </p:nvSpPr>
        <p:spPr>
          <a:xfrm>
            <a:off x="5737075" y="2323367"/>
            <a:ext cx="333757" cy="4107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1" name="図プレースホルダー 7"/>
          <p:cNvSpPr>
            <a:spLocks noGrp="1"/>
          </p:cNvSpPr>
          <p:nvPr>
            <p:ph type="pic" sz="quarter" idx="17" hasCustomPrompt="1"/>
          </p:nvPr>
        </p:nvSpPr>
        <p:spPr>
          <a:xfrm>
            <a:off x="5737075" y="4525639"/>
            <a:ext cx="333757" cy="4107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2" name="図プレースホルダー 7"/>
          <p:cNvSpPr>
            <a:spLocks noGrp="1"/>
          </p:cNvSpPr>
          <p:nvPr>
            <p:ph type="pic" sz="quarter" idx="18" hasCustomPrompt="1"/>
          </p:nvPr>
        </p:nvSpPr>
        <p:spPr>
          <a:xfrm>
            <a:off x="3778016" y="2318466"/>
            <a:ext cx="333757" cy="4107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3" name="図プレースホルダー 7"/>
          <p:cNvSpPr>
            <a:spLocks noGrp="1"/>
          </p:cNvSpPr>
          <p:nvPr>
            <p:ph type="pic" sz="quarter" idx="19" hasCustomPrompt="1"/>
          </p:nvPr>
        </p:nvSpPr>
        <p:spPr>
          <a:xfrm>
            <a:off x="3778016" y="4520737"/>
            <a:ext cx="333757" cy="41074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kumimoji="1" lang="en-US" altLang="ja-JP" dirty="0" smtClean="0"/>
              <a:t>ICON</a:t>
            </a:r>
            <a:endParaRPr kumimoji="1" lang="ja-JP" alt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6818204" y="2077303"/>
            <a:ext cx="2605027" cy="116274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6818204" y="1691016"/>
            <a:ext cx="2605027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>
          <a:xfrm>
            <a:off x="6818204" y="4670185"/>
            <a:ext cx="2605027" cy="116274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7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6818204" y="4283898"/>
            <a:ext cx="2605027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508160" y="2078759"/>
            <a:ext cx="2605027" cy="1162747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508160" y="1692472"/>
            <a:ext cx="2605027" cy="515469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0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508160" y="4671641"/>
            <a:ext cx="2605027" cy="1162747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31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508160" y="4285354"/>
            <a:ext cx="2605027" cy="515469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grpSp>
        <p:nvGrpSpPr>
          <p:cNvPr id="5" name="グループ化 4"/>
          <p:cNvGrpSpPr/>
          <p:nvPr userDrawn="1"/>
        </p:nvGrpSpPr>
        <p:grpSpPr>
          <a:xfrm>
            <a:off x="3272603" y="1663518"/>
            <a:ext cx="3354849" cy="4128687"/>
            <a:chOff x="4450556" y="450850"/>
            <a:chExt cx="9385300" cy="9385300"/>
          </a:xfrm>
        </p:grpSpPr>
        <p:sp>
          <p:nvSpPr>
            <p:cNvPr id="32" name="円/楕円 31"/>
            <p:cNvSpPr/>
            <p:nvPr userDrawn="1"/>
          </p:nvSpPr>
          <p:spPr>
            <a:xfrm>
              <a:off x="4450556" y="450850"/>
              <a:ext cx="9385300" cy="9385300"/>
            </a:xfrm>
            <a:prstGeom prst="ellipse">
              <a:avLst/>
            </a:prstGeom>
            <a:gradFill>
              <a:gsLst>
                <a:gs pos="100000">
                  <a:schemeClr val="accent1">
                    <a:tint val="66000"/>
                    <a:satMod val="160000"/>
                    <a:alpha val="15000"/>
                  </a:schemeClr>
                </a:gs>
                <a:gs pos="50000">
                  <a:schemeClr val="accent1">
                    <a:tint val="44500"/>
                    <a:satMod val="160000"/>
                    <a:alpha val="1400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595959"/>
                </a:solidFill>
              </a:endParaRPr>
            </a:p>
          </p:txBody>
        </p:sp>
        <p:sp>
          <p:nvSpPr>
            <p:cNvPr id="33" name="円/楕円 32"/>
            <p:cNvSpPr/>
            <p:nvPr userDrawn="1"/>
          </p:nvSpPr>
          <p:spPr>
            <a:xfrm>
              <a:off x="5877719" y="1878013"/>
              <a:ext cx="6530975" cy="6530975"/>
            </a:xfrm>
            <a:prstGeom prst="ellipse">
              <a:avLst/>
            </a:prstGeom>
            <a:gradFill>
              <a:gsLst>
                <a:gs pos="100000">
                  <a:schemeClr val="accent1">
                    <a:tint val="66000"/>
                    <a:satMod val="160000"/>
                    <a:alpha val="38000"/>
                  </a:schemeClr>
                </a:gs>
                <a:gs pos="42000">
                  <a:schemeClr val="accent1">
                    <a:tint val="44500"/>
                    <a:satMod val="160000"/>
                    <a:alpha val="24000"/>
                  </a:schemeClr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57773"/>
              <a:endParaRPr kumimoji="1" lang="ja-JP" altLang="en-US" sz="1900">
                <a:solidFill>
                  <a:srgbClr val="595959"/>
                </a:solidFill>
              </a:endParaRPr>
            </a:p>
          </p:txBody>
        </p:sp>
      </p:grpSp>
      <p:sp>
        <p:nvSpPr>
          <p:cNvPr id="34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35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36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9154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/>
          <p:cNvSpPr/>
          <p:nvPr userDrawn="1"/>
        </p:nvSpPr>
        <p:spPr>
          <a:xfrm>
            <a:off x="865113" y="4689140"/>
            <a:ext cx="2267324" cy="1560173"/>
          </a:xfrm>
          <a:prstGeom prst="rect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3" name="正方形/長方形 22"/>
          <p:cNvSpPr/>
          <p:nvPr userDrawn="1"/>
        </p:nvSpPr>
        <p:spPr>
          <a:xfrm>
            <a:off x="865113" y="2948947"/>
            <a:ext cx="2267324" cy="1560173"/>
          </a:xfrm>
          <a:prstGeom prst="rect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5" name="正方形/長方形 4"/>
          <p:cNvSpPr/>
          <p:nvPr userDrawn="1"/>
        </p:nvSpPr>
        <p:spPr>
          <a:xfrm>
            <a:off x="865113" y="1178750"/>
            <a:ext cx="2267324" cy="1560173"/>
          </a:xfrm>
          <a:prstGeom prst="rect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 cmpd="thinThick">
            <a:noFill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93973" y="128634"/>
            <a:ext cx="9020535" cy="390043"/>
          </a:xfrm>
        </p:spPr>
        <p:txBody>
          <a:bodyPr/>
          <a:lstStyle>
            <a:lvl1pPr>
              <a:defRPr spc="587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2" hasCustomPrompt="1"/>
          </p:nvPr>
        </p:nvSpPr>
        <p:spPr>
          <a:xfrm>
            <a:off x="942601" y="1289260"/>
            <a:ext cx="2112349" cy="1339154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4" name="図プレースホルダー 9"/>
          <p:cNvSpPr>
            <a:spLocks noGrp="1"/>
          </p:cNvSpPr>
          <p:nvPr>
            <p:ph type="pic" sz="quarter" idx="13" hasCustomPrompt="1"/>
          </p:nvPr>
        </p:nvSpPr>
        <p:spPr>
          <a:xfrm>
            <a:off x="942601" y="3059457"/>
            <a:ext cx="2112349" cy="1339154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 dirty="0" smtClean="0"/>
              <a:t>Add an image</a:t>
            </a:r>
            <a:endParaRPr kumimoji="1" lang="ja-JP" altLang="en-US" dirty="0"/>
          </a:p>
        </p:txBody>
      </p:sp>
      <p:sp>
        <p:nvSpPr>
          <p:cNvPr id="16" name="図プレースホルダー 9"/>
          <p:cNvSpPr>
            <a:spLocks noGrp="1"/>
          </p:cNvSpPr>
          <p:nvPr>
            <p:ph type="pic" sz="quarter" idx="14" hasCustomPrompt="1"/>
          </p:nvPr>
        </p:nvSpPr>
        <p:spPr>
          <a:xfrm>
            <a:off x="942601" y="4799650"/>
            <a:ext cx="2112349" cy="1339154"/>
          </a:xfrm>
          <a:prstGeom prst="rect">
            <a:avLst/>
          </a:prstGeom>
        </p:spPr>
        <p:txBody>
          <a:bodyPr/>
          <a:lstStyle>
            <a:lvl1pPr marL="0" marR="0" indent="0" algn="l" defTabSz="9577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3264491" y="1565037"/>
            <a:ext cx="5784319" cy="116274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3264491" y="1178750"/>
            <a:ext cx="5784319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3264491" y="3336819"/>
            <a:ext cx="5784319" cy="116274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3264491" y="2950532"/>
            <a:ext cx="5784319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>
          <a:xfrm>
            <a:off x="3264491" y="5086567"/>
            <a:ext cx="5784319" cy="1162747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>
          <a:xfrm>
            <a:off x="3264491" y="4700280"/>
            <a:ext cx="5784319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2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2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27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 userDrawn="1"/>
        </p:nvSpPr>
        <p:spPr>
          <a:xfrm>
            <a:off x="591608" y="829733"/>
            <a:ext cx="108390" cy="346550"/>
          </a:xfrm>
          <a:prstGeom prst="rect">
            <a:avLst/>
          </a:prstGeom>
          <a:noFill/>
        </p:spPr>
        <p:txBody>
          <a:bodyPr wrap="none" lIns="53639" tIns="26819" rIns="53639" bIns="26819" rtlCol="0">
            <a:spAutoFit/>
          </a:bodyPr>
          <a:lstStyle/>
          <a:p>
            <a:pPr defTabSz="957773"/>
            <a:endParaRPr lang="fr-FR" sz="19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828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- Vi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817520" y="1207657"/>
            <a:ext cx="3613792" cy="2664127"/>
          </a:xfrm>
          <a:prstGeom prst="rect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 cmpd="thinThick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2" hasCustomPrompt="1"/>
          </p:nvPr>
        </p:nvSpPr>
        <p:spPr>
          <a:xfrm>
            <a:off x="913118" y="1325295"/>
            <a:ext cx="3422594" cy="2428851"/>
          </a:xfrm>
          <a:prstGeom prst="rect">
            <a:avLst/>
          </a:prstGeom>
        </p:spPr>
        <p:txBody>
          <a:bodyPr/>
          <a:lstStyle>
            <a:lvl1pPr marL="0" marR="0" indent="0" algn="l" defTabSz="9577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345213" y="128634"/>
            <a:ext cx="9069295" cy="750083"/>
          </a:xfrm>
        </p:spPr>
        <p:txBody>
          <a:bodyPr/>
          <a:lstStyle>
            <a:lvl1pPr>
              <a:defRPr spc="587" baseline="0"/>
            </a:lvl1pPr>
          </a:lstStyle>
          <a:p>
            <a:r>
              <a:rPr lang="en-US" altLang="ja-JP" dirty="0" smtClean="0"/>
              <a:t>SLIDE TITLE HERE</a:t>
            </a:r>
            <a:endParaRPr kumimoji="1" lang="ja-JP" altLang="en-US" dirty="0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5444314" y="1207657"/>
            <a:ext cx="3613792" cy="2664127"/>
          </a:xfrm>
          <a:prstGeom prst="rect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 w="12700" cmpd="thinThick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3639" tIns="26819" rIns="53639" bIns="26819" rtlCol="0" anchor="ctr"/>
          <a:lstStyle/>
          <a:p>
            <a:pPr algn="ctr" defTabSz="957773"/>
            <a:endParaRPr kumimoji="1" lang="ja-JP" altLang="en-US" sz="1900">
              <a:solidFill>
                <a:srgbClr val="FFFFFF"/>
              </a:solidFill>
            </a:endParaRPr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13" hasCustomPrompt="1"/>
          </p:nvPr>
        </p:nvSpPr>
        <p:spPr>
          <a:xfrm>
            <a:off x="5539912" y="1325295"/>
            <a:ext cx="3422594" cy="2428851"/>
          </a:xfrm>
          <a:prstGeom prst="rect">
            <a:avLst/>
          </a:prstGeom>
        </p:spPr>
        <p:txBody>
          <a:bodyPr/>
          <a:lstStyle>
            <a:lvl1pPr marL="0" marR="0" indent="0" algn="l" defTabSz="95777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 smtClean="0"/>
              <a:t>Add an image</a:t>
            </a:r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586961" y="4440044"/>
            <a:ext cx="4005001" cy="163124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586961" y="4053757"/>
            <a:ext cx="4005001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5243495" y="4442790"/>
            <a:ext cx="4005001" cy="163124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>
          <a:xfrm>
            <a:off x="5243495" y="4056503"/>
            <a:ext cx="4005001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9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dirty="0" smtClean="0"/>
              <a:t>Text Here</a:t>
            </a:r>
            <a:endParaRPr lang="en-US" dirty="0"/>
          </a:p>
        </p:txBody>
      </p:sp>
      <p:sp>
        <p:nvSpPr>
          <p:cNvPr id="17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18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19" name="直線コネクタ 12"/>
          <p:cNvCxnSpPr/>
          <p:nvPr userDrawn="1"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8592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21.xml"/><Relationship Id="rId26" Type="http://schemas.openxmlformats.org/officeDocument/2006/relationships/slideLayout" Target="../slideLayouts/slideLayout29.xml"/><Relationship Id="rId39" Type="http://schemas.openxmlformats.org/officeDocument/2006/relationships/slideLayout" Target="../slideLayouts/slideLayout42.xml"/><Relationship Id="rId3" Type="http://schemas.openxmlformats.org/officeDocument/2006/relationships/slideLayout" Target="../slideLayouts/slideLayout6.xml"/><Relationship Id="rId21" Type="http://schemas.openxmlformats.org/officeDocument/2006/relationships/slideLayout" Target="../slideLayouts/slideLayout24.xml"/><Relationship Id="rId34" Type="http://schemas.openxmlformats.org/officeDocument/2006/relationships/slideLayout" Target="../slideLayouts/slideLayout37.xml"/><Relationship Id="rId42" Type="http://schemas.openxmlformats.org/officeDocument/2006/relationships/slideLayout" Target="../slideLayouts/slideLayout45.xml"/><Relationship Id="rId47" Type="http://schemas.openxmlformats.org/officeDocument/2006/relationships/slideLayout" Target="../slideLayouts/slideLayout50.xml"/><Relationship Id="rId50" Type="http://schemas.openxmlformats.org/officeDocument/2006/relationships/slideLayout" Target="../slideLayouts/slideLayout53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5" Type="http://schemas.openxmlformats.org/officeDocument/2006/relationships/slideLayout" Target="../slideLayouts/slideLayout28.xml"/><Relationship Id="rId33" Type="http://schemas.openxmlformats.org/officeDocument/2006/relationships/slideLayout" Target="../slideLayouts/slideLayout36.xml"/><Relationship Id="rId38" Type="http://schemas.openxmlformats.org/officeDocument/2006/relationships/slideLayout" Target="../slideLayouts/slideLayout41.xml"/><Relationship Id="rId46" Type="http://schemas.openxmlformats.org/officeDocument/2006/relationships/slideLayout" Target="../slideLayouts/slideLayout49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20" Type="http://schemas.openxmlformats.org/officeDocument/2006/relationships/slideLayout" Target="../slideLayouts/slideLayout23.xml"/><Relationship Id="rId29" Type="http://schemas.openxmlformats.org/officeDocument/2006/relationships/slideLayout" Target="../slideLayouts/slideLayout32.xml"/><Relationship Id="rId41" Type="http://schemas.openxmlformats.org/officeDocument/2006/relationships/slideLayout" Target="../slideLayouts/slideLayout44.xml"/><Relationship Id="rId54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24" Type="http://schemas.openxmlformats.org/officeDocument/2006/relationships/slideLayout" Target="../slideLayouts/slideLayout27.xml"/><Relationship Id="rId32" Type="http://schemas.openxmlformats.org/officeDocument/2006/relationships/slideLayout" Target="../slideLayouts/slideLayout35.xml"/><Relationship Id="rId37" Type="http://schemas.openxmlformats.org/officeDocument/2006/relationships/slideLayout" Target="../slideLayouts/slideLayout40.xml"/><Relationship Id="rId40" Type="http://schemas.openxmlformats.org/officeDocument/2006/relationships/slideLayout" Target="../slideLayouts/slideLayout43.xml"/><Relationship Id="rId45" Type="http://schemas.openxmlformats.org/officeDocument/2006/relationships/slideLayout" Target="../slideLayouts/slideLayout48.xml"/><Relationship Id="rId53" Type="http://schemas.openxmlformats.org/officeDocument/2006/relationships/image" Target="../media/image5.png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23" Type="http://schemas.openxmlformats.org/officeDocument/2006/relationships/slideLayout" Target="../slideLayouts/slideLayout26.xml"/><Relationship Id="rId28" Type="http://schemas.openxmlformats.org/officeDocument/2006/relationships/slideLayout" Target="../slideLayouts/slideLayout31.xml"/><Relationship Id="rId36" Type="http://schemas.openxmlformats.org/officeDocument/2006/relationships/slideLayout" Target="../slideLayouts/slideLayout39.xml"/><Relationship Id="rId49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13.xml"/><Relationship Id="rId19" Type="http://schemas.openxmlformats.org/officeDocument/2006/relationships/slideLayout" Target="../slideLayouts/slideLayout22.xml"/><Relationship Id="rId31" Type="http://schemas.openxmlformats.org/officeDocument/2006/relationships/slideLayout" Target="../slideLayouts/slideLayout34.xml"/><Relationship Id="rId44" Type="http://schemas.openxmlformats.org/officeDocument/2006/relationships/slideLayout" Target="../slideLayouts/slideLayout47.xml"/><Relationship Id="rId52" Type="http://schemas.openxmlformats.org/officeDocument/2006/relationships/image" Target="../media/image4.jpeg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Relationship Id="rId22" Type="http://schemas.openxmlformats.org/officeDocument/2006/relationships/slideLayout" Target="../slideLayouts/slideLayout25.xml"/><Relationship Id="rId27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33.xml"/><Relationship Id="rId35" Type="http://schemas.openxmlformats.org/officeDocument/2006/relationships/slideLayout" Target="../slideLayouts/slideLayout38.xml"/><Relationship Id="rId43" Type="http://schemas.openxmlformats.org/officeDocument/2006/relationships/slideLayout" Target="../slideLayouts/slideLayout46.xml"/><Relationship Id="rId48" Type="http://schemas.openxmlformats.org/officeDocument/2006/relationships/slideLayout" Target="../slideLayouts/slideLayout51.xml"/><Relationship Id="rId8" Type="http://schemas.openxmlformats.org/officeDocument/2006/relationships/slideLayout" Target="../slideLayouts/slideLayout11.xml"/><Relationship Id="rId51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5" descr="Cou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0" y="0"/>
            <a:ext cx="743122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e 8"/>
          <p:cNvGrpSpPr/>
          <p:nvPr/>
        </p:nvGrpSpPr>
        <p:grpSpPr>
          <a:xfrm>
            <a:off x="9223244" y="585789"/>
            <a:ext cx="194336" cy="5646737"/>
            <a:chOff x="8513763" y="585788"/>
            <a:chExt cx="179387" cy="5646737"/>
          </a:xfrm>
        </p:grpSpPr>
        <p:sp>
          <p:nvSpPr>
            <p:cNvPr id="10" name="Oval 5"/>
            <p:cNvSpPr>
              <a:spLocks noChangeArrowheads="1"/>
            </p:cNvSpPr>
            <p:nvPr/>
          </p:nvSpPr>
          <p:spPr bwMode="gray">
            <a:xfrm>
              <a:off x="8513763" y="585788"/>
              <a:ext cx="179387" cy="17938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fr-FR" dirty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" name="Line 6"/>
            <p:cNvSpPr>
              <a:spLocks noChangeShapeType="1"/>
            </p:cNvSpPr>
            <p:nvPr/>
          </p:nvSpPr>
          <p:spPr bwMode="gray">
            <a:xfrm>
              <a:off x="8604250" y="692150"/>
              <a:ext cx="0" cy="5400675"/>
            </a:xfrm>
            <a:prstGeom prst="line">
              <a:avLst/>
            </a:prstGeom>
            <a:noFill/>
            <a:ln w="3175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 dirty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" name="Oval 7"/>
            <p:cNvSpPr>
              <a:spLocks noChangeArrowheads="1"/>
            </p:cNvSpPr>
            <p:nvPr/>
          </p:nvSpPr>
          <p:spPr bwMode="gray">
            <a:xfrm>
              <a:off x="8513763" y="6053138"/>
              <a:ext cx="179387" cy="17938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fr-FR" dirty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108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18" y="5797550"/>
            <a:ext cx="1797182" cy="106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33928" y="188640"/>
            <a:ext cx="8876772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TITRE DE LA PAGE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340769"/>
            <a:ext cx="8915400" cy="47853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49278" y="6453337"/>
            <a:ext cx="858095" cy="2695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818541" y="6453337"/>
            <a:ext cx="4376762" cy="2441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err="1" smtClean="0">
                <a:solidFill>
                  <a:srgbClr val="1F497D"/>
                </a:solidFill>
              </a:rPr>
              <a:t>LaRC</a:t>
            </a:r>
            <a:r>
              <a:rPr lang="en-US" dirty="0" smtClean="0">
                <a:solidFill>
                  <a:srgbClr val="1F497D"/>
                </a:solidFill>
              </a:rPr>
              <a:t>-CNES Progress Review 2 meeting March 15-17th 2016</a:t>
            </a:r>
            <a:endParaRPr lang="fr-FR" dirty="0">
              <a:solidFill>
                <a:srgbClr val="1F497D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928" y="1033298"/>
            <a:ext cx="8955576" cy="179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59472" y="6453336"/>
            <a:ext cx="348911" cy="285060"/>
          </a:xfrm>
          <a:prstGeom prst="rect">
            <a:avLst/>
          </a:prstGeom>
        </p:spPr>
        <p:txBody>
          <a:bodyPr/>
          <a:lstStyle>
            <a:lvl1pPr algn="l">
              <a:defRPr sz="800">
                <a:latin typeface="Arial" pitchFamily="34" charset="0"/>
                <a:cs typeface="Arial" pitchFamily="34" charset="0"/>
              </a:defRPr>
            </a:lvl1pPr>
          </a:lstStyle>
          <a:p>
            <a:fld id="{588948E1-4D80-47FE-A497-FD5DF3C97D04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759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8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2200" kern="120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5600" marR="0" indent="-180975" algn="l" defTabSz="914400" rtl="0" eaLnBrk="0" fontAlgn="base" latinLnBrk="0" hangingPunct="0">
        <a:lnSpc>
          <a:spcPct val="120000"/>
        </a:lnSpc>
        <a:spcBef>
          <a:spcPct val="0"/>
        </a:spcBef>
        <a:spcAft>
          <a:spcPct val="0"/>
        </a:spcAft>
        <a:buClr>
          <a:srgbClr val="EC7405"/>
        </a:buClr>
        <a:buSzPct val="80000"/>
        <a:buFont typeface="Wingdings 2" pitchFamily="18" charset="2"/>
        <a:buChar char=""/>
        <a:tabLst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363538" marR="0" indent="-177800" algn="l" defTabSz="914400" rtl="0" eaLnBrk="0" fontAlgn="base" latinLnBrk="0" hangingPunct="0">
        <a:lnSpc>
          <a:spcPct val="120000"/>
        </a:lnSpc>
        <a:spcBef>
          <a:spcPct val="0"/>
        </a:spcBef>
        <a:spcAft>
          <a:spcPct val="0"/>
        </a:spcAft>
        <a:buClr>
          <a:srgbClr val="EC7405"/>
        </a:buClr>
        <a:buSzTx/>
        <a:buFont typeface="Wingdings 2" pitchFamily="18" charset="2"/>
        <a:buChar char="è"/>
        <a:tabLst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539750" marR="0" indent="-174625" algn="l" defTabSz="914400" rtl="0" eaLnBrk="0" fontAlgn="base" latinLnBrk="0" hangingPunct="0">
        <a:lnSpc>
          <a:spcPct val="120000"/>
        </a:lnSpc>
        <a:spcBef>
          <a:spcPct val="0"/>
        </a:spcBef>
        <a:spcAft>
          <a:spcPct val="0"/>
        </a:spcAft>
        <a:buClr>
          <a:srgbClr val="EC7405"/>
        </a:buClr>
        <a:buSzTx/>
        <a:buFont typeface="Arial" pitchFamily="34" charset="0"/>
        <a:buChar char="»"/>
        <a:tabLst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5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927" y="75696"/>
            <a:ext cx="1765464" cy="3001395"/>
          </a:xfrm>
          <a:prstGeom prst="rect">
            <a:avLst/>
          </a:prstGeom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20833" y="128634"/>
            <a:ext cx="9069295" cy="750083"/>
          </a:xfrm>
          <a:prstGeom prst="rect">
            <a:avLst/>
          </a:prstGeom>
        </p:spPr>
        <p:txBody>
          <a:bodyPr vert="horz" lIns="95777" tIns="47889" rIns="95777" bIns="47889" rtlCol="0" anchor="ctr">
            <a:noAutofit/>
          </a:bodyPr>
          <a:lstStyle/>
          <a:p>
            <a:r>
              <a:rPr lang="en-US" altLang="ja-JP" dirty="0" smtClean="0"/>
              <a:t>TITRE DE LA DIAPOSITIVE</a:t>
            </a:r>
            <a:endParaRPr 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220755"/>
            <a:ext cx="8915400" cy="4905409"/>
          </a:xfrm>
          <a:prstGeom prst="rect">
            <a:avLst/>
          </a:prstGeom>
        </p:spPr>
        <p:txBody>
          <a:bodyPr vert="horz" lIns="95777" tIns="47889" rIns="95777" bIns="47889" rtlCol="0">
            <a:normAutofit/>
          </a:bodyPr>
          <a:lstStyle/>
          <a:p>
            <a:pPr lvl="0"/>
            <a:r>
              <a:rPr lang="en-US" altLang="ja-JP" dirty="0" smtClean="0"/>
              <a:t>Master Text</a:t>
            </a:r>
            <a:endParaRPr lang="ja-JP" altLang="en-US" dirty="0" smtClean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26139" y="6309320"/>
            <a:ext cx="4212834" cy="365125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r">
              <a:defRPr sz="1200">
                <a:solidFill>
                  <a:schemeClr val="bg1">
                    <a:lumMod val="50000"/>
                    <a:alpha val="70000"/>
                  </a:schemeClr>
                </a:solidFill>
              </a:defRPr>
            </a:lvl1pPr>
          </a:lstStyle>
          <a:p>
            <a:pPr defTabSz="957773"/>
            <a:r>
              <a:rPr lang="en-US" smtClean="0">
                <a:solidFill>
                  <a:srgbClr val="FFFFFF">
                    <a:lumMod val="50000"/>
                    <a:alpha val="70000"/>
                  </a:srgbClr>
                </a:solidFill>
              </a:rPr>
              <a:t>www.aeris-data.fr</a:t>
            </a:r>
            <a:endParaRPr lang="en-US" dirty="0">
              <a:solidFill>
                <a:srgbClr val="FFFFFF">
                  <a:lumMod val="50000"/>
                  <a:alpha val="70000"/>
                </a:srgb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16989" y="6309320"/>
            <a:ext cx="585116" cy="360040"/>
          </a:xfrm>
          <a:prstGeom prst="rect">
            <a:avLst/>
          </a:prstGeom>
        </p:spPr>
        <p:txBody>
          <a:bodyPr vert="horz" lIns="95777" tIns="47889" rIns="95777" bIns="47889" rtlCol="0" anchor="ctr"/>
          <a:lstStyle>
            <a:lvl1pPr algn="l">
              <a:defRPr sz="19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</a:lstStyle>
          <a:p>
            <a:pPr defTabSz="957773"/>
            <a:fld id="{387164BF-D67A-46C0-81D2-5BAF67C00C80}" type="slidenum">
              <a:rPr lang="en-US" smtClean="0">
                <a:solidFill>
                  <a:srgbClr val="D8D8D8">
                    <a:lumMod val="75000"/>
                  </a:srgbClr>
                </a:solidFill>
              </a:rPr>
              <a:pPr defTabSz="957773"/>
              <a:t>‹N°›</a:t>
            </a:fld>
            <a:endParaRPr lang="en-US" dirty="0">
              <a:solidFill>
                <a:srgbClr val="D8D8D8">
                  <a:lumMod val="75000"/>
                </a:srgbClr>
              </a:solidFill>
            </a:endParaRPr>
          </a:p>
        </p:txBody>
      </p:sp>
      <p:cxnSp>
        <p:nvCxnSpPr>
          <p:cNvPr id="7" name="直線コネクタ 6"/>
          <p:cNvCxnSpPr/>
          <p:nvPr/>
        </p:nvCxnSpPr>
        <p:spPr>
          <a:xfrm>
            <a:off x="326928" y="848713"/>
            <a:ext cx="9252143" cy="0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V="1">
            <a:off x="9316988" y="6339324"/>
            <a:ext cx="0" cy="518677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sedoo\Downloads\Sirius\Icons\logo.png"/>
          <p:cNvPicPr>
            <a:picLocks noChangeAspect="1" noChangeArrowheads="1"/>
          </p:cNvPicPr>
          <p:nvPr/>
        </p:nvPicPr>
        <p:blipFill>
          <a:blip r:embed="rId5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86" y="6187023"/>
            <a:ext cx="974561" cy="63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sedoo\Desktop\punchlineAeris.png"/>
          <p:cNvPicPr>
            <a:picLocks noChangeAspect="1" noChangeArrowheads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308" y="6427049"/>
            <a:ext cx="2203244" cy="16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0631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  <p:sldLayoutId id="2147483728" r:id="rId17"/>
    <p:sldLayoutId id="2147483729" r:id="rId18"/>
    <p:sldLayoutId id="2147483730" r:id="rId19"/>
    <p:sldLayoutId id="2147483731" r:id="rId20"/>
    <p:sldLayoutId id="2147483732" r:id="rId21"/>
    <p:sldLayoutId id="2147483733" r:id="rId22"/>
    <p:sldLayoutId id="2147483734" r:id="rId23"/>
    <p:sldLayoutId id="2147483735" r:id="rId24"/>
    <p:sldLayoutId id="2147483736" r:id="rId25"/>
    <p:sldLayoutId id="2147483737" r:id="rId26"/>
    <p:sldLayoutId id="2147483738" r:id="rId27"/>
    <p:sldLayoutId id="2147483739" r:id="rId28"/>
    <p:sldLayoutId id="2147483740" r:id="rId29"/>
    <p:sldLayoutId id="2147483741" r:id="rId30"/>
    <p:sldLayoutId id="2147483742" r:id="rId31"/>
    <p:sldLayoutId id="2147483743" r:id="rId32"/>
    <p:sldLayoutId id="2147483744" r:id="rId33"/>
    <p:sldLayoutId id="2147483745" r:id="rId34"/>
    <p:sldLayoutId id="2147483746" r:id="rId35"/>
    <p:sldLayoutId id="2147483747" r:id="rId36"/>
    <p:sldLayoutId id="2147483748" r:id="rId37"/>
    <p:sldLayoutId id="2147483749" r:id="rId38"/>
    <p:sldLayoutId id="2147483750" r:id="rId39"/>
    <p:sldLayoutId id="2147483751" r:id="rId40"/>
    <p:sldLayoutId id="2147483752" r:id="rId41"/>
    <p:sldLayoutId id="2147483753" r:id="rId42"/>
    <p:sldLayoutId id="2147483754" r:id="rId43"/>
    <p:sldLayoutId id="2147483755" r:id="rId44"/>
    <p:sldLayoutId id="2147483756" r:id="rId45"/>
    <p:sldLayoutId id="2147483757" r:id="rId46"/>
    <p:sldLayoutId id="2147483758" r:id="rId47"/>
    <p:sldLayoutId id="2147483759" r:id="rId48"/>
    <p:sldLayoutId id="2147483760" r:id="rId49"/>
    <p:sldLayoutId id="2147483761" r:id="rId50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57773" rtl="0" eaLnBrk="1" latinLnBrk="0" hangingPunct="1">
        <a:spcBef>
          <a:spcPct val="0"/>
        </a:spcBef>
        <a:buNone/>
        <a:defRPr sz="3200" kern="1200" spc="587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57773" rtl="0" eaLnBrk="1" latinLnBrk="0" hangingPunct="1">
        <a:spcBef>
          <a:spcPct val="20000"/>
        </a:spcBef>
        <a:buFont typeface="Arial" panose="020B0604020202020204" pitchFamily="34" charset="0"/>
        <a:buNone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78191" indent="-299304" algn="l" defTabSz="957773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97216" indent="-239443" algn="l" defTabSz="957773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76102" indent="-239443" algn="l" defTabSz="957773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988" indent="-239443" algn="l" defTabSz="957773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875" indent="-239443" algn="l" defTabSz="9577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2761" indent="-239443" algn="l" defTabSz="9577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1647" indent="-239443" algn="l" defTabSz="9577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0534" indent="-239443" algn="l" defTabSz="9577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77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886" algn="l" defTabSz="95777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773" algn="l" defTabSz="95777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659" algn="l" defTabSz="95777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545" algn="l" defTabSz="95777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432" algn="l" defTabSz="95777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318" algn="l" defTabSz="95777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204" algn="l" defTabSz="95777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091" algn="l" defTabSz="95777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70858"/>
            <a:ext cx="9163050" cy="1470025"/>
          </a:xfrm>
        </p:spPr>
        <p:txBody>
          <a:bodyPr/>
          <a:lstStyle/>
          <a:p>
            <a:r>
              <a:rPr lang="en-US" sz="2400" dirty="0">
                <a:latin typeface="Vani" panose="020B0502040204020203" pitchFamily="34" charset="0"/>
                <a:cs typeface="Vani" panose="020B0502040204020203" pitchFamily="34" charset="0"/>
              </a:rPr>
              <a:t>CNES support to French research community activities in relation with </a:t>
            </a:r>
            <a:r>
              <a:rPr lang="en-US" sz="2400" dirty="0" err="1">
                <a:latin typeface="Vani" panose="020B0502040204020203" pitchFamily="34" charset="0"/>
                <a:cs typeface="Vani" panose="020B0502040204020203" pitchFamily="34" charset="0"/>
              </a:rPr>
              <a:t>EarthCARE</a:t>
            </a:r>
            <a:r>
              <a:rPr lang="en-US" sz="2400" dirty="0">
                <a:latin typeface="Vani" panose="020B0502040204020203" pitchFamily="34" charset="0"/>
                <a:cs typeface="Vani" panose="020B0502040204020203" pitchFamily="34" charset="0"/>
              </a:rPr>
              <a:t> Cal/Val</a:t>
            </a:r>
            <a:r>
              <a:rPr lang="fr-FR" sz="2400" dirty="0" smtClean="0">
                <a:latin typeface="Vani" panose="020B0502040204020203" pitchFamily="34" charset="0"/>
                <a:cs typeface="Vani" panose="020B0502040204020203" pitchFamily="34" charset="0"/>
              </a:rPr>
              <a:t/>
            </a:r>
            <a:br>
              <a:rPr lang="fr-FR" sz="2400" dirty="0" smtClean="0">
                <a:latin typeface="Vani" panose="020B0502040204020203" pitchFamily="34" charset="0"/>
                <a:cs typeface="Vani" panose="020B0502040204020203" pitchFamily="34" charset="0"/>
              </a:rPr>
            </a:br>
            <a:r>
              <a:rPr lang="fr-FR" sz="2400" dirty="0" smtClean="0">
                <a:latin typeface="Vani" panose="020B0502040204020203" pitchFamily="34" charset="0"/>
                <a:cs typeface="Vani" panose="020B0502040204020203" pitchFamily="34" charset="0"/>
              </a:rPr>
              <a:t/>
            </a:r>
            <a:br>
              <a:rPr lang="fr-FR" sz="2400" dirty="0" smtClean="0">
                <a:latin typeface="Vani" panose="020B0502040204020203" pitchFamily="34" charset="0"/>
                <a:cs typeface="Vani" panose="020B0502040204020203" pitchFamily="34" charset="0"/>
              </a:rPr>
            </a:br>
            <a:r>
              <a:rPr lang="fr-FR" sz="2400" dirty="0" smtClean="0">
                <a:latin typeface="Vani" panose="020B0502040204020203" pitchFamily="34" charset="0"/>
                <a:cs typeface="Vani" panose="020B0502040204020203" pitchFamily="34" charset="0"/>
              </a:rPr>
              <a:t/>
            </a:r>
            <a:br>
              <a:rPr lang="fr-FR" sz="2400" dirty="0" smtClean="0">
                <a:latin typeface="Vani" panose="020B0502040204020203" pitchFamily="34" charset="0"/>
                <a:cs typeface="Vani" panose="020B0502040204020203" pitchFamily="34" charset="0"/>
              </a:rPr>
            </a:br>
            <a:r>
              <a:rPr lang="fr-FR" sz="2400" dirty="0" smtClean="0">
                <a:latin typeface="Vani" panose="020B0502040204020203" pitchFamily="34" charset="0"/>
                <a:cs typeface="Vani" panose="020B0502040204020203" pitchFamily="34" charset="0"/>
              </a:rPr>
              <a:t>Pierre TABARY</a:t>
            </a:r>
            <a:br>
              <a:rPr lang="fr-FR" sz="2400" dirty="0" smtClean="0">
                <a:latin typeface="Vani" panose="020B0502040204020203" pitchFamily="34" charset="0"/>
                <a:cs typeface="Vani" panose="020B0502040204020203" pitchFamily="34" charset="0"/>
              </a:rPr>
            </a:br>
            <a:r>
              <a:rPr lang="fr-FR" sz="2400" dirty="0">
                <a:latin typeface="Vani" panose="020B0502040204020203" pitchFamily="34" charset="0"/>
                <a:cs typeface="Vani" panose="020B0502040204020203" pitchFamily="34" charset="0"/>
              </a:rPr>
              <a:t>Programme Manager for </a:t>
            </a:r>
            <a:r>
              <a:rPr lang="fr-FR" sz="2400" dirty="0" err="1" smtClean="0">
                <a:latin typeface="Vani" panose="020B0502040204020203" pitchFamily="34" charset="0"/>
                <a:cs typeface="Vani" panose="020B0502040204020203" pitchFamily="34" charset="0"/>
              </a:rPr>
              <a:t>Atmosphere</a:t>
            </a:r>
            <a:r>
              <a:rPr lang="fr-FR" sz="2400" dirty="0" smtClean="0">
                <a:latin typeface="Vani" panose="020B0502040204020203" pitchFamily="34" charset="0"/>
                <a:cs typeface="Vani" panose="020B0502040204020203" pitchFamily="34" charset="0"/>
              </a:rPr>
              <a:t>, </a:t>
            </a:r>
            <a:r>
              <a:rPr lang="fr-FR" sz="2400" dirty="0" err="1" smtClean="0">
                <a:latin typeface="Vani" panose="020B0502040204020203" pitchFamily="34" charset="0"/>
                <a:cs typeface="Vani" panose="020B0502040204020203" pitchFamily="34" charset="0"/>
              </a:rPr>
              <a:t>Meteorology</a:t>
            </a:r>
            <a:r>
              <a:rPr lang="fr-FR" sz="2400" dirty="0" smtClean="0">
                <a:latin typeface="Vani" panose="020B0502040204020203" pitchFamily="34" charset="0"/>
                <a:cs typeface="Vani" panose="020B0502040204020203" pitchFamily="34" charset="0"/>
              </a:rPr>
              <a:t> and </a:t>
            </a:r>
            <a:r>
              <a:rPr lang="fr-FR" sz="2400" dirty="0" err="1" smtClean="0">
                <a:latin typeface="Vani" panose="020B0502040204020203" pitchFamily="34" charset="0"/>
                <a:cs typeface="Vani" panose="020B0502040204020203" pitchFamily="34" charset="0"/>
              </a:rPr>
              <a:t>Climate</a:t>
            </a:r>
            <a:r>
              <a:rPr lang="fr-FR" sz="2400" dirty="0">
                <a:latin typeface="Vani" panose="020B0502040204020203" pitchFamily="34" charset="0"/>
                <a:cs typeface="Vani" panose="020B0502040204020203" pitchFamily="34" charset="0"/>
              </a:rPr>
              <a:t/>
            </a:r>
            <a:br>
              <a:rPr lang="fr-FR" sz="2400" dirty="0">
                <a:latin typeface="Vani" panose="020B0502040204020203" pitchFamily="34" charset="0"/>
                <a:cs typeface="Vani" panose="020B0502040204020203" pitchFamily="34" charset="0"/>
              </a:rPr>
            </a:br>
            <a:r>
              <a:rPr lang="fr-FR" sz="2400" dirty="0" smtClean="0">
                <a:latin typeface="Vani" panose="020B0502040204020203" pitchFamily="34" charset="0"/>
                <a:cs typeface="Vani" panose="020B0502040204020203" pitchFamily="34" charset="0"/>
              </a:rPr>
              <a:t>CNES, </a:t>
            </a:r>
            <a:r>
              <a:rPr lang="fr-FR" sz="2400" dirty="0" err="1" smtClean="0">
                <a:latin typeface="Vani" panose="020B0502040204020203" pitchFamily="34" charset="0"/>
                <a:cs typeface="Vani" panose="020B0502040204020203" pitchFamily="34" charset="0"/>
              </a:rPr>
              <a:t>Directorate</a:t>
            </a:r>
            <a:r>
              <a:rPr lang="fr-FR" sz="2400" dirty="0" smtClean="0">
                <a:latin typeface="Vani" panose="020B0502040204020203" pitchFamily="34" charset="0"/>
                <a:cs typeface="Vani" panose="020B0502040204020203" pitchFamily="34" charset="0"/>
              </a:rPr>
              <a:t> </a:t>
            </a:r>
            <a:r>
              <a:rPr lang="fr-FR" sz="2400" dirty="0">
                <a:latin typeface="Vani" panose="020B0502040204020203" pitchFamily="34" charset="0"/>
                <a:cs typeface="Vani" panose="020B0502040204020203" pitchFamily="34" charset="0"/>
              </a:rPr>
              <a:t>for Innovation, Applications, Science</a:t>
            </a:r>
            <a:r>
              <a:rPr lang="fr-FR" sz="2400" dirty="0" smtClean="0">
                <a:latin typeface="Vani" panose="020B0502040204020203" pitchFamily="34" charset="0"/>
                <a:cs typeface="Vani" panose="020B0502040204020203" pitchFamily="34" charset="0"/>
              </a:rPr>
              <a:t/>
            </a:r>
            <a:br>
              <a:rPr lang="fr-FR" sz="2400" dirty="0" smtClean="0">
                <a:latin typeface="Vani" panose="020B0502040204020203" pitchFamily="34" charset="0"/>
                <a:cs typeface="Vani" panose="020B0502040204020203" pitchFamily="34" charset="0"/>
              </a:rPr>
            </a:br>
            <a:r>
              <a:rPr lang="fr-FR" sz="2400" dirty="0" smtClean="0">
                <a:latin typeface="Vani" panose="020B0502040204020203" pitchFamily="34" charset="0"/>
                <a:cs typeface="Vani" panose="020B0502040204020203" pitchFamily="34" charset="0"/>
              </a:rPr>
              <a:t/>
            </a:r>
            <a:br>
              <a:rPr lang="fr-FR" sz="2400" dirty="0" smtClean="0">
                <a:latin typeface="Vani" panose="020B0502040204020203" pitchFamily="34" charset="0"/>
                <a:cs typeface="Vani" panose="020B0502040204020203" pitchFamily="34" charset="0"/>
              </a:rPr>
            </a:br>
            <a:r>
              <a:rPr lang="fr-FR" sz="2000" dirty="0" smtClean="0">
                <a:latin typeface="Vani" panose="020B0502040204020203" pitchFamily="34" charset="0"/>
                <a:cs typeface="Vani" panose="020B0502040204020203" pitchFamily="34" charset="0"/>
              </a:rPr>
              <a:t/>
            </a:r>
            <a:br>
              <a:rPr lang="fr-FR" sz="2000" dirty="0" smtClean="0">
                <a:latin typeface="Vani" panose="020B0502040204020203" pitchFamily="34" charset="0"/>
                <a:cs typeface="Vani" panose="020B0502040204020203" pitchFamily="34" charset="0"/>
              </a:rPr>
            </a:br>
            <a:r>
              <a:rPr lang="fr-FR" sz="2000" dirty="0" smtClean="0">
                <a:latin typeface="Vani" panose="020B0502040204020203" pitchFamily="34" charset="0"/>
                <a:cs typeface="Vani" panose="020B0502040204020203" pitchFamily="34" charset="0"/>
              </a:rPr>
              <a:t/>
            </a:r>
            <a:br>
              <a:rPr lang="fr-FR" sz="2000" dirty="0" smtClean="0">
                <a:latin typeface="Vani" panose="020B0502040204020203" pitchFamily="34" charset="0"/>
                <a:cs typeface="Vani" panose="020B0502040204020203" pitchFamily="34" charset="0"/>
              </a:rPr>
            </a:br>
            <a:r>
              <a:rPr lang="en-US" sz="2000" dirty="0" err="1" smtClean="0">
                <a:latin typeface="Vani" panose="020B0502040204020203" pitchFamily="34" charset="0"/>
                <a:cs typeface="Vani" panose="020B0502040204020203" pitchFamily="34" charset="0"/>
              </a:rPr>
              <a:t>EarthCare</a:t>
            </a:r>
            <a:r>
              <a:rPr lang="en-US" sz="2000" dirty="0" smtClean="0">
                <a:latin typeface="Vani" panose="020B0502040204020203" pitchFamily="34" charset="0"/>
                <a:cs typeface="Vani" panose="020B0502040204020203" pitchFamily="34" charset="0"/>
              </a:rPr>
              <a:t> Science &amp; Cal/Val workshop</a:t>
            </a:r>
            <a:br>
              <a:rPr lang="en-US" sz="2000" dirty="0" smtClean="0">
                <a:latin typeface="Vani" panose="020B0502040204020203" pitchFamily="34" charset="0"/>
                <a:cs typeface="Vani" panose="020B0502040204020203" pitchFamily="34" charset="0"/>
              </a:rPr>
            </a:br>
            <a:r>
              <a:rPr lang="en-US" sz="2000" dirty="0" smtClean="0">
                <a:latin typeface="Vani" panose="020B0502040204020203" pitchFamily="34" charset="0"/>
                <a:cs typeface="Vani" panose="020B0502040204020203" pitchFamily="34" charset="0"/>
              </a:rPr>
              <a:t>Bonn</a:t>
            </a:r>
            <a:r>
              <a:rPr lang="en-US" sz="2000" dirty="0" smtClean="0">
                <a:latin typeface="Vani" panose="020B0502040204020203" pitchFamily="34" charset="0"/>
                <a:cs typeface="Vani" panose="020B0502040204020203" pitchFamily="34" charset="0"/>
              </a:rPr>
              <a:t/>
            </a:r>
            <a:br>
              <a:rPr lang="en-US" sz="2000" dirty="0" smtClean="0">
                <a:latin typeface="Vani" panose="020B0502040204020203" pitchFamily="34" charset="0"/>
                <a:cs typeface="Vani" panose="020B0502040204020203" pitchFamily="34" charset="0"/>
              </a:rPr>
            </a:br>
            <a:r>
              <a:rPr lang="en-US" sz="2000" dirty="0" smtClean="0">
                <a:latin typeface="Vani" panose="020B0502040204020203" pitchFamily="34" charset="0"/>
                <a:cs typeface="Vani" panose="020B0502040204020203" pitchFamily="34" charset="0"/>
              </a:rPr>
              <a:t>June 2018</a:t>
            </a:r>
            <a:endParaRPr lang="fr-FR" sz="2000" dirty="0">
              <a:latin typeface="Vani" panose="020B0502040204020203" pitchFamily="34" charset="0"/>
              <a:cs typeface="Van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23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Generalities</a:t>
            </a:r>
            <a:r>
              <a:rPr lang="fr-FR" dirty="0" smtClean="0"/>
              <a:t> on the CNES support to French EO </a:t>
            </a:r>
            <a:r>
              <a:rPr lang="fr-FR" dirty="0" err="1" smtClean="0"/>
              <a:t>research</a:t>
            </a:r>
            <a:r>
              <a:rPr lang="fr-FR" dirty="0" smtClean="0"/>
              <a:t> </a:t>
            </a:r>
            <a:r>
              <a:rPr lang="fr-FR" dirty="0" err="1" smtClean="0"/>
              <a:t>activities</a:t>
            </a:r>
            <a:endParaRPr lang="fr-FR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0" y="1187626"/>
            <a:ext cx="7083188" cy="4785396"/>
          </a:xfrm>
        </p:spPr>
        <p:txBody>
          <a:bodyPr>
            <a:noAutofit/>
          </a:bodyPr>
          <a:lstStyle/>
          <a:p>
            <a:pPr lvl="1"/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CNES supports the French user 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communities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in the 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preparation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and exploitation of EO missions 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through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:</a:t>
            </a:r>
          </a:p>
          <a:p>
            <a:pPr lvl="2"/>
            <a:r>
              <a:rPr lang="fr-FR" sz="1600" b="1" dirty="0" err="1" smtClean="0">
                <a:latin typeface="Vani" panose="020B0502040204020203" pitchFamily="34" charset="0"/>
                <a:cs typeface="Vani" panose="020B0502040204020203" pitchFamily="34" charset="0"/>
              </a:rPr>
              <a:t>Post-doctoral</a:t>
            </a:r>
            <a:r>
              <a:rPr lang="fr-FR" sz="1600" b="1" dirty="0" smtClean="0">
                <a:latin typeface="Vani" panose="020B0502040204020203" pitchFamily="34" charset="0"/>
                <a:cs typeface="Vani" panose="020B0502040204020203" pitchFamily="34" charset="0"/>
              </a:rPr>
              <a:t> </a:t>
            </a:r>
            <a:r>
              <a:rPr lang="fr-FR" sz="1600" b="1" dirty="0" err="1" smtClean="0">
                <a:latin typeface="Vani" panose="020B0502040204020203" pitchFamily="34" charset="0"/>
                <a:cs typeface="Vani" panose="020B0502040204020203" pitchFamily="34" charset="0"/>
              </a:rPr>
              <a:t>grants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(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typically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12 / 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year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)</a:t>
            </a:r>
          </a:p>
          <a:p>
            <a:pPr lvl="2"/>
            <a:r>
              <a:rPr lang="fr-FR" sz="1600" b="1" dirty="0" err="1" smtClean="0">
                <a:latin typeface="Vani" panose="020B0502040204020203" pitchFamily="34" charset="0"/>
                <a:cs typeface="Vani" panose="020B0502040204020203" pitchFamily="34" charset="0"/>
              </a:rPr>
              <a:t>PhD</a:t>
            </a:r>
            <a:r>
              <a:rPr lang="fr-FR" sz="1600" b="1" dirty="0" smtClean="0">
                <a:latin typeface="Vani" panose="020B0502040204020203" pitchFamily="34" charset="0"/>
                <a:cs typeface="Vani" panose="020B0502040204020203" pitchFamily="34" charset="0"/>
              </a:rPr>
              <a:t> </a:t>
            </a:r>
            <a:r>
              <a:rPr lang="fr-FR" sz="1600" b="1" dirty="0" err="1" smtClean="0">
                <a:latin typeface="Vani" panose="020B0502040204020203" pitchFamily="34" charset="0"/>
                <a:cs typeface="Vani" panose="020B0502040204020203" pitchFamily="34" charset="0"/>
              </a:rPr>
              <a:t>grants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(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typically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12 / 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year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) – Co-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funding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required</a:t>
            </a:r>
            <a:endParaRPr lang="fr-FR" sz="1600" dirty="0" smtClean="0">
              <a:latin typeface="Vani" panose="020B0502040204020203" pitchFamily="34" charset="0"/>
              <a:cs typeface="Vani" panose="020B0502040204020203" pitchFamily="34" charset="0"/>
            </a:endParaRPr>
          </a:p>
          <a:p>
            <a:pPr lvl="2"/>
            <a:r>
              <a:rPr lang="en-US" sz="1600" b="1" dirty="0" smtClean="0">
                <a:latin typeface="Vani" panose="020B0502040204020203" pitchFamily="34" charset="0"/>
                <a:cs typeface="Vani" panose="020B0502040204020203" pitchFamily="34" charset="0"/>
              </a:rPr>
              <a:t>Support to R&amp;T : </a:t>
            </a:r>
          </a:p>
          <a:p>
            <a:pPr lvl="3"/>
            <a:r>
              <a:rPr lang="en-US" sz="1600" dirty="0" smtClean="0">
                <a:latin typeface="Vani" panose="020B0502040204020203" pitchFamily="34" charset="0"/>
                <a:cs typeface="Vani" panose="020B0502040204020203" pitchFamily="34" charset="0"/>
              </a:rPr>
              <a:t>PhD grants </a:t>
            </a:r>
          </a:p>
          <a:p>
            <a:pPr lvl="3"/>
            <a:r>
              <a:rPr lang="en-US" sz="1600" dirty="0" smtClean="0">
                <a:latin typeface="Vani" panose="020B0502040204020203" pitchFamily="34" charset="0"/>
                <a:cs typeface="Vani" panose="020B0502040204020203" pitchFamily="34" charset="0"/>
              </a:rPr>
              <a:t>Funding of R&amp;T specific actions (partnership between CNES, the industry and French labs)</a:t>
            </a:r>
          </a:p>
          <a:p>
            <a:pPr lvl="2"/>
            <a:r>
              <a:rPr lang="en-US" sz="1600" b="1" dirty="0" smtClean="0">
                <a:latin typeface="Vani" panose="020B0502040204020203" pitchFamily="34" charset="0"/>
                <a:cs typeface="Vani" panose="020B0502040204020203" pitchFamily="34" charset="0"/>
              </a:rPr>
              <a:t>Funding of research proposals</a:t>
            </a:r>
            <a:r>
              <a:rPr lang="en-US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submitted every year in the frame of a dedicated Call for Proposal</a:t>
            </a:r>
          </a:p>
          <a:p>
            <a:pPr lvl="3"/>
            <a:r>
              <a:rPr lang="en-US" sz="1600" dirty="0" smtClean="0">
                <a:latin typeface="Vani" panose="020B0502040204020203" pitchFamily="34" charset="0"/>
                <a:cs typeface="Vani" panose="020B0502040204020203" pitchFamily="34" charset="0"/>
              </a:rPr>
              <a:t>&gt; 300 proposals coming from &gt; 50 Labs are received and funded each year</a:t>
            </a:r>
          </a:p>
          <a:p>
            <a:pPr lvl="2"/>
            <a:r>
              <a:rPr lang="en-US" sz="1600" b="1" dirty="0" smtClean="0">
                <a:latin typeface="Vani" panose="020B0502040204020203" pitchFamily="34" charset="0"/>
                <a:cs typeface="Vani" panose="020B0502040204020203" pitchFamily="34" charset="0"/>
              </a:rPr>
              <a:t>Support to strategic in-situ networks</a:t>
            </a:r>
            <a:r>
              <a:rPr lang="en-US" sz="1600" dirty="0" smtClean="0">
                <a:latin typeface="Vani" panose="020B0502040204020203" pitchFamily="34" charset="0"/>
                <a:cs typeface="Vani" panose="020B0502040204020203" pitchFamily="34" charset="0"/>
              </a:rPr>
              <a:t>:</a:t>
            </a:r>
          </a:p>
          <a:p>
            <a:pPr lvl="3"/>
            <a:r>
              <a:rPr lang="en-US" sz="1600" b="1" dirty="0" smtClean="0">
                <a:latin typeface="Vani" panose="020B0502040204020203" pitchFamily="34" charset="0"/>
                <a:cs typeface="Vani" panose="020B0502040204020203" pitchFamily="34" charset="0"/>
              </a:rPr>
              <a:t>Balloons</a:t>
            </a:r>
            <a:r>
              <a:rPr lang="en-US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: CNES balloon infrastructure</a:t>
            </a:r>
          </a:p>
          <a:p>
            <a:pPr lvl="3"/>
            <a:r>
              <a:rPr lang="en-US" sz="1600" b="1" dirty="0" smtClean="0">
                <a:latin typeface="Vani" panose="020B0502040204020203" pitchFamily="34" charset="0"/>
                <a:cs typeface="Vani" panose="020B0502040204020203" pitchFamily="34" charset="0"/>
              </a:rPr>
              <a:t>Aircrafts</a:t>
            </a:r>
            <a:r>
              <a:rPr lang="en-US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: French research aircraft fleet </a:t>
            </a:r>
            <a:r>
              <a:rPr lang="en-US" sz="1600" b="1" dirty="0" smtClean="0">
                <a:latin typeface="Vani" panose="020B0502040204020203" pitchFamily="34" charset="0"/>
                <a:cs typeface="Vani" panose="020B0502040204020203" pitchFamily="34" charset="0"/>
              </a:rPr>
              <a:t>Safire</a:t>
            </a:r>
          </a:p>
          <a:p>
            <a:pPr lvl="3"/>
            <a:r>
              <a:rPr lang="en-US" sz="1600" b="1" dirty="0" smtClean="0">
                <a:latin typeface="Vani" panose="020B0502040204020203" pitchFamily="34" charset="0"/>
                <a:cs typeface="Vani" panose="020B0502040204020203" pitchFamily="34" charset="0"/>
              </a:rPr>
              <a:t>Ground-based networks : </a:t>
            </a:r>
            <a:r>
              <a:rPr lang="en-US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Aéronet</a:t>
            </a:r>
            <a:r>
              <a:rPr lang="en-US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(aerosols), NDACC (ozone), instrumented super-sites (SIRTA, CO-PDD, OPAR, …)</a:t>
            </a:r>
          </a:p>
          <a:p>
            <a:pPr lvl="2"/>
            <a:r>
              <a:rPr lang="en-US" sz="1600" dirty="0" smtClean="0">
                <a:latin typeface="Vani" panose="020B0502040204020203" pitchFamily="34" charset="0"/>
                <a:cs typeface="Vani" panose="020B0502040204020203" pitchFamily="34" charset="0"/>
              </a:rPr>
              <a:t>Support to national data and services </a:t>
            </a:r>
            <a:r>
              <a:rPr lang="en-US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centres</a:t>
            </a:r>
            <a:r>
              <a:rPr lang="en-US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(</a:t>
            </a:r>
            <a:r>
              <a:rPr lang="en-US" sz="1600" b="1" dirty="0" smtClean="0">
                <a:latin typeface="Vani" panose="020B0502040204020203" pitchFamily="34" charset="0"/>
                <a:cs typeface="Vani" panose="020B0502040204020203" pitchFamily="34" charset="0"/>
              </a:rPr>
              <a:t>AERIS, THEIA, FORMATER, ODATIS</a:t>
            </a:r>
            <a:r>
              <a:rPr lang="en-US" sz="1600" dirty="0" smtClean="0">
                <a:latin typeface="Vani" panose="020B0502040204020203" pitchFamily="34" charset="0"/>
                <a:cs typeface="Vani" panose="020B0502040204020203" pitchFamily="34" charset="0"/>
              </a:rPr>
              <a:t>)</a:t>
            </a:r>
          </a:p>
        </p:txBody>
      </p:sp>
      <p:sp>
        <p:nvSpPr>
          <p:cNvPr id="3" name="Accolade fermante 2"/>
          <p:cNvSpPr/>
          <p:nvPr/>
        </p:nvSpPr>
        <p:spPr>
          <a:xfrm>
            <a:off x="6728336" y="1323833"/>
            <a:ext cx="709683" cy="536356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083177" y="3057061"/>
            <a:ext cx="2852872" cy="1830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44500" marR="0" indent="-269875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15963" marR="0" indent="-271463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074738" marR="0" indent="-358775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Arial" pitchFamily="34" charset="0"/>
              <a:buChar char="»"/>
              <a:tabLst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625" lvl="1" indent="0" algn="ctr">
              <a:buNone/>
            </a:pPr>
            <a:r>
              <a:rPr lang="fr-FR" sz="1700" dirty="0" smtClean="0">
                <a:latin typeface="Vani" panose="020B0502040204020203" pitchFamily="34" charset="0"/>
                <a:cs typeface="Vani" panose="020B0502040204020203" pitchFamily="34" charset="0"/>
              </a:rPr>
              <a:t>Support </a:t>
            </a:r>
            <a:r>
              <a:rPr lang="fr-FR" sz="1700" dirty="0" err="1" smtClean="0">
                <a:latin typeface="Vani" panose="020B0502040204020203" pitchFamily="34" charset="0"/>
                <a:cs typeface="Vani" panose="020B0502040204020203" pitchFamily="34" charset="0"/>
              </a:rPr>
              <a:t>allocated</a:t>
            </a:r>
            <a:r>
              <a:rPr lang="fr-FR" sz="1700" dirty="0" smtClean="0">
                <a:latin typeface="Vani" panose="020B0502040204020203" pitchFamily="34" charset="0"/>
                <a:cs typeface="Vani" panose="020B0502040204020203" pitchFamily="34" charset="0"/>
              </a:rPr>
              <a:t> and </a:t>
            </a:r>
            <a:r>
              <a:rPr lang="fr-FR" sz="1700" dirty="0" err="1" smtClean="0">
                <a:latin typeface="Vani" panose="020B0502040204020203" pitchFamily="34" charset="0"/>
                <a:cs typeface="Vani" panose="020B0502040204020203" pitchFamily="34" charset="0"/>
              </a:rPr>
              <a:t>directed</a:t>
            </a:r>
            <a:r>
              <a:rPr lang="fr-FR" sz="1700" dirty="0" smtClean="0">
                <a:latin typeface="Vani" panose="020B0502040204020203" pitchFamily="34" charset="0"/>
                <a:cs typeface="Vani" panose="020B0502040204020203" pitchFamily="34" charset="0"/>
              </a:rPr>
              <a:t> </a:t>
            </a:r>
            <a:r>
              <a:rPr lang="fr-FR" sz="1700" dirty="0" err="1" smtClean="0">
                <a:latin typeface="Vani" panose="020B0502040204020203" pitchFamily="34" charset="0"/>
                <a:cs typeface="Vani" panose="020B0502040204020203" pitchFamily="34" charset="0"/>
              </a:rPr>
              <a:t>according</a:t>
            </a:r>
            <a:r>
              <a:rPr lang="fr-FR" sz="1700" dirty="0" smtClean="0">
                <a:latin typeface="Vani" panose="020B0502040204020203" pitchFamily="34" charset="0"/>
                <a:cs typeface="Vani" panose="020B0502040204020203" pitchFamily="34" charset="0"/>
              </a:rPr>
              <a:t> to the </a:t>
            </a:r>
            <a:r>
              <a:rPr lang="fr-FR" sz="1700" dirty="0" err="1" smtClean="0">
                <a:latin typeface="Vani" panose="020B0502040204020203" pitchFamily="34" charset="0"/>
                <a:cs typeface="Vani" panose="020B0502040204020203" pitchFamily="34" charset="0"/>
              </a:rPr>
              <a:t>recommendations</a:t>
            </a:r>
            <a:r>
              <a:rPr lang="fr-FR" sz="1700" dirty="0" smtClean="0">
                <a:latin typeface="Vani" panose="020B0502040204020203" pitchFamily="34" charset="0"/>
                <a:cs typeface="Vani" panose="020B0502040204020203" pitchFamily="34" charset="0"/>
              </a:rPr>
              <a:t> of a </a:t>
            </a:r>
            <a:r>
              <a:rPr lang="fr-FR" sz="1700" dirty="0" err="1" smtClean="0">
                <a:latin typeface="Vani" panose="020B0502040204020203" pitchFamily="34" charset="0"/>
                <a:cs typeface="Vani" panose="020B0502040204020203" pitchFamily="34" charset="0"/>
              </a:rPr>
              <a:t>committee</a:t>
            </a:r>
            <a:r>
              <a:rPr lang="fr-FR" sz="1700" dirty="0" smtClean="0">
                <a:latin typeface="Vani" panose="020B0502040204020203" pitchFamily="34" charset="0"/>
                <a:cs typeface="Vani" panose="020B0502040204020203" pitchFamily="34" charset="0"/>
              </a:rPr>
              <a:t> of </a:t>
            </a:r>
            <a:r>
              <a:rPr lang="fr-FR" sz="1700" dirty="0" err="1" smtClean="0">
                <a:latin typeface="Vani" panose="020B0502040204020203" pitchFamily="34" charset="0"/>
                <a:cs typeface="Vani" panose="020B0502040204020203" pitchFamily="34" charset="0"/>
              </a:rPr>
              <a:t>recognized</a:t>
            </a:r>
            <a:r>
              <a:rPr lang="fr-FR" sz="1700" dirty="0" smtClean="0">
                <a:latin typeface="Vani" panose="020B0502040204020203" pitchFamily="34" charset="0"/>
                <a:cs typeface="Vani" panose="020B0502040204020203" pitchFamily="34" charset="0"/>
              </a:rPr>
              <a:t>, high-</a:t>
            </a:r>
            <a:r>
              <a:rPr lang="fr-FR" sz="1700" dirty="0" err="1" smtClean="0">
                <a:latin typeface="Vani" panose="020B0502040204020203" pitchFamily="34" charset="0"/>
                <a:cs typeface="Vani" panose="020B0502040204020203" pitchFamily="34" charset="0"/>
              </a:rPr>
              <a:t>level</a:t>
            </a:r>
            <a:r>
              <a:rPr lang="fr-FR" sz="1700" dirty="0" smtClean="0">
                <a:latin typeface="Vani" panose="020B0502040204020203" pitchFamily="34" charset="0"/>
                <a:cs typeface="Vani" panose="020B0502040204020203" pitchFamily="34" charset="0"/>
              </a:rPr>
              <a:t> experts of the </a:t>
            </a:r>
            <a:r>
              <a:rPr lang="fr-FR" sz="1700" dirty="0" err="1" smtClean="0">
                <a:latin typeface="Vani" panose="020B0502040204020203" pitchFamily="34" charset="0"/>
                <a:cs typeface="Vani" panose="020B0502040204020203" pitchFamily="34" charset="0"/>
              </a:rPr>
              <a:t>various</a:t>
            </a:r>
            <a:r>
              <a:rPr lang="fr-FR" sz="1700" dirty="0" smtClean="0">
                <a:latin typeface="Vani" panose="020B0502040204020203" pitchFamily="34" charset="0"/>
                <a:cs typeface="Vani" panose="020B0502040204020203" pitchFamily="34" charset="0"/>
              </a:rPr>
              <a:t> </a:t>
            </a:r>
            <a:r>
              <a:rPr lang="fr-FR" sz="1700" dirty="0" err="1" smtClean="0">
                <a:latin typeface="Vani" panose="020B0502040204020203" pitchFamily="34" charset="0"/>
                <a:cs typeface="Vani" panose="020B0502040204020203" pitchFamily="34" charset="0"/>
              </a:rPr>
              <a:t>fields</a:t>
            </a:r>
            <a:r>
              <a:rPr lang="fr-FR" sz="1700" dirty="0" smtClean="0">
                <a:latin typeface="Vani" panose="020B0502040204020203" pitchFamily="34" charset="0"/>
                <a:cs typeface="Vani" panose="020B0502040204020203" pitchFamily="34" charset="0"/>
              </a:rPr>
              <a:t> (TOSCA)</a:t>
            </a:r>
            <a:endParaRPr lang="en-US" sz="1700" dirty="0" smtClean="0">
              <a:latin typeface="Vani" panose="020B0502040204020203" pitchFamily="34" charset="0"/>
              <a:cs typeface="Vani" panose="020B0502040204020203" pitchFamily="34" charset="0"/>
            </a:endParaRPr>
          </a:p>
        </p:txBody>
      </p:sp>
      <p:sp>
        <p:nvSpPr>
          <p:cNvPr id="4" name="Ellipse 3"/>
          <p:cNvSpPr/>
          <p:nvPr/>
        </p:nvSpPr>
        <p:spPr>
          <a:xfrm>
            <a:off x="283721" y="3423921"/>
            <a:ext cx="6799456" cy="33996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41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1214618"/>
            <a:ext cx="5618480" cy="4785396"/>
          </a:xfrm>
        </p:spPr>
        <p:txBody>
          <a:bodyPr>
            <a:noAutofit/>
          </a:bodyPr>
          <a:lstStyle/>
          <a:p>
            <a:pPr lvl="1"/>
            <a:r>
              <a:rPr lang="fr-FR" sz="1600" b="1" dirty="0" smtClean="0">
                <a:latin typeface="Vani" panose="020B0502040204020203" pitchFamily="34" charset="0"/>
                <a:cs typeface="Vani" panose="020B0502040204020203" pitchFamily="34" charset="0"/>
              </a:rPr>
              <a:t>FR </a:t>
            </a:r>
            <a:r>
              <a:rPr lang="fr-FR" sz="1600" b="1" dirty="0" err="1" smtClean="0">
                <a:latin typeface="Vani" panose="020B0502040204020203" pitchFamily="34" charset="0"/>
                <a:cs typeface="Vani" panose="020B0502040204020203" pitchFamily="34" charset="0"/>
              </a:rPr>
              <a:t>Assets</a:t>
            </a:r>
            <a:r>
              <a:rPr lang="fr-FR" sz="1600" b="1" dirty="0" smtClean="0">
                <a:latin typeface="Vani" panose="020B0502040204020203" pitchFamily="34" charset="0"/>
                <a:cs typeface="Vani" panose="020B0502040204020203" pitchFamily="34" charset="0"/>
              </a:rPr>
              <a:t> for Cal/Val 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:</a:t>
            </a:r>
          </a:p>
          <a:p>
            <a:pPr lvl="2"/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Instrumented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supersites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(incl. lidars) : SIRTA (Paris), Lille, OHP (Provence), Clermont-Ferrand and OPAR (La Réunion)</a:t>
            </a:r>
          </a:p>
          <a:p>
            <a:pPr lvl="2"/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Aeronet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/Photons</a:t>
            </a:r>
            <a:endParaRPr lang="fr-FR" sz="1600" dirty="0">
              <a:latin typeface="Vani" panose="020B0502040204020203" pitchFamily="34" charset="0"/>
              <a:cs typeface="Vani" panose="020B0502040204020203" pitchFamily="34" charset="0"/>
            </a:endParaRPr>
          </a:p>
          <a:p>
            <a:pPr lvl="2"/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Mobile validation station : mobile lidars and / or radars (LSCE, LATMOS, …)</a:t>
            </a:r>
          </a:p>
          <a:p>
            <a:pPr lvl="2"/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Airborne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fleet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(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Safire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) and 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related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in-situ and 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remote-sensing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instruments</a:t>
            </a:r>
          </a:p>
          <a:p>
            <a:pPr lvl="3"/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Doppler HSR lidar LNG</a:t>
            </a:r>
          </a:p>
          <a:p>
            <a:pPr lvl="3"/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94 GHz Cloud radar, …</a:t>
            </a:r>
          </a:p>
          <a:p>
            <a:pPr lvl="2"/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CNES 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Balloon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infrastructure and 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related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instruments (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e.g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. 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aerosol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counter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LOAC) </a:t>
            </a:r>
          </a:p>
          <a:p>
            <a:pPr lvl="2"/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Model – Observation 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comparisons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:</a:t>
            </a:r>
          </a:p>
          <a:p>
            <a:pPr lvl="3"/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Climate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models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(GOCCP, …)</a:t>
            </a:r>
          </a:p>
          <a:p>
            <a:pPr lvl="3"/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Meteorological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&amp; Air 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Quality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models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(MOCAGE)</a:t>
            </a:r>
          </a:p>
          <a:p>
            <a:pPr lvl="2"/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Multi-mission 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comparisons</a:t>
            </a:r>
            <a:endParaRPr lang="fr-FR" sz="1600" dirty="0" smtClean="0">
              <a:latin typeface="Vani" panose="020B0502040204020203" pitchFamily="34" charset="0"/>
              <a:cs typeface="Vani" panose="020B0502040204020203" pitchFamily="34" charset="0"/>
            </a:endParaRPr>
          </a:p>
          <a:p>
            <a:pPr lvl="2"/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Experience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with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Calipso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Cal/Val 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activities</a:t>
            </a:r>
            <a:endParaRPr lang="fr-FR" sz="1400" dirty="0" smtClean="0">
              <a:latin typeface="Vani" panose="020B0502040204020203" pitchFamily="34" charset="0"/>
              <a:cs typeface="Vani" panose="020B0502040204020203" pitchFamily="34" charset="0"/>
            </a:endParaRPr>
          </a:p>
          <a:p>
            <a:pPr lvl="3"/>
            <a:endParaRPr lang="fr-FR" sz="1600" dirty="0" smtClean="0">
              <a:latin typeface="Vani" panose="020B0502040204020203" pitchFamily="34" charset="0"/>
              <a:cs typeface="Vani" panose="020B0502040204020203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443097" y="3006261"/>
            <a:ext cx="2852872" cy="13930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44500" marR="0" indent="-269875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15963" marR="0" indent="-271463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074738" marR="0" indent="-358775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Arial" pitchFamily="34" charset="0"/>
              <a:buChar char="»"/>
              <a:tabLst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625" lvl="1" indent="0" algn="ctr">
              <a:buNone/>
            </a:pPr>
            <a:r>
              <a:rPr lang="fr-FR" sz="1700" i="1" dirty="0" err="1" smtClean="0">
                <a:latin typeface="Vani" panose="020B0502040204020203" pitchFamily="34" charset="0"/>
                <a:cs typeface="Vani" panose="020B0502040204020203" pitchFamily="34" charset="0"/>
              </a:rPr>
              <a:t>Experience</a:t>
            </a:r>
            <a:r>
              <a:rPr lang="fr-FR" sz="1700" i="1" dirty="0" smtClean="0">
                <a:latin typeface="Vani" panose="020B0502040204020203" pitchFamily="34" charset="0"/>
                <a:cs typeface="Vani" panose="020B0502040204020203" pitchFamily="34" charset="0"/>
              </a:rPr>
              <a:t>, expertise, </a:t>
            </a:r>
            <a:r>
              <a:rPr lang="fr-FR" sz="1700" i="1" dirty="0" err="1" smtClean="0">
                <a:latin typeface="Vani" panose="020B0502040204020203" pitchFamily="34" charset="0"/>
                <a:cs typeface="Vani" panose="020B0502040204020203" pitchFamily="34" charset="0"/>
              </a:rPr>
              <a:t>link</a:t>
            </a:r>
            <a:r>
              <a:rPr lang="fr-FR" sz="1700" i="1" dirty="0" smtClean="0">
                <a:latin typeface="Vani" panose="020B0502040204020203" pitchFamily="34" charset="0"/>
                <a:cs typeface="Vani" panose="020B0502040204020203" pitchFamily="34" charset="0"/>
              </a:rPr>
              <a:t> </a:t>
            </a:r>
            <a:r>
              <a:rPr lang="fr-FR" sz="1700" i="1" dirty="0" err="1" smtClean="0">
                <a:latin typeface="Vani" panose="020B0502040204020203" pitchFamily="34" charset="0"/>
                <a:cs typeface="Vani" panose="020B0502040204020203" pitchFamily="34" charset="0"/>
              </a:rPr>
              <a:t>with</a:t>
            </a:r>
            <a:r>
              <a:rPr lang="fr-FR" sz="1700" i="1" dirty="0" smtClean="0">
                <a:latin typeface="Vani" panose="020B0502040204020203" pitchFamily="34" charset="0"/>
                <a:cs typeface="Vani" panose="020B0502040204020203" pitchFamily="34" charset="0"/>
              </a:rPr>
              <a:t> international </a:t>
            </a:r>
            <a:r>
              <a:rPr lang="fr-FR" sz="1700" i="1" dirty="0" err="1" smtClean="0">
                <a:latin typeface="Vani" panose="020B0502040204020203" pitchFamily="34" charset="0"/>
                <a:cs typeface="Vani" panose="020B0502040204020203" pitchFamily="34" charset="0"/>
              </a:rPr>
              <a:t>community</a:t>
            </a:r>
            <a:r>
              <a:rPr lang="fr-FR" sz="1700" i="1" dirty="0" smtClean="0">
                <a:latin typeface="Vani" panose="020B0502040204020203" pitchFamily="34" charset="0"/>
                <a:cs typeface="Vani" panose="020B0502040204020203" pitchFamily="34" charset="0"/>
              </a:rPr>
              <a:t>, </a:t>
            </a:r>
            <a:r>
              <a:rPr lang="fr-FR" sz="1700" i="1" dirty="0" err="1" smtClean="0">
                <a:latin typeface="Vani" panose="020B0502040204020203" pitchFamily="34" charset="0"/>
                <a:cs typeface="Vani" panose="020B0502040204020203" pitchFamily="34" charset="0"/>
              </a:rPr>
              <a:t>storage</a:t>
            </a:r>
            <a:r>
              <a:rPr lang="fr-FR" sz="1700" i="1" dirty="0" smtClean="0">
                <a:latin typeface="Vani" panose="020B0502040204020203" pitchFamily="34" charset="0"/>
                <a:cs typeface="Vani" panose="020B0502040204020203" pitchFamily="34" charset="0"/>
              </a:rPr>
              <a:t> and </a:t>
            </a:r>
            <a:r>
              <a:rPr lang="fr-FR" sz="1700" i="1" dirty="0" err="1" smtClean="0">
                <a:latin typeface="Vani" panose="020B0502040204020203" pitchFamily="34" charset="0"/>
                <a:cs typeface="Vani" panose="020B0502040204020203" pitchFamily="34" charset="0"/>
              </a:rPr>
              <a:t>processing</a:t>
            </a:r>
            <a:r>
              <a:rPr lang="fr-FR" sz="1700" i="1" dirty="0" smtClean="0">
                <a:latin typeface="Vani" panose="020B0502040204020203" pitchFamily="34" charset="0"/>
                <a:cs typeface="Vani" panose="020B0502040204020203" pitchFamily="34" charset="0"/>
              </a:rPr>
              <a:t> </a:t>
            </a:r>
            <a:r>
              <a:rPr lang="fr-FR" sz="1700" i="1" dirty="0" err="1" smtClean="0">
                <a:latin typeface="Vani" panose="020B0502040204020203" pitchFamily="34" charset="0"/>
                <a:cs typeface="Vani" panose="020B0502040204020203" pitchFamily="34" charset="0"/>
              </a:rPr>
              <a:t>facilities</a:t>
            </a:r>
            <a:r>
              <a:rPr lang="fr-FR" sz="1700" i="1" dirty="0" smtClean="0">
                <a:latin typeface="Vani" panose="020B0502040204020203" pitchFamily="34" charset="0"/>
                <a:cs typeface="Vani" panose="020B0502040204020203" pitchFamily="34" charset="0"/>
              </a:rPr>
              <a:t> (</a:t>
            </a:r>
            <a:r>
              <a:rPr lang="fr-FR" sz="1700" i="1" dirty="0" err="1" smtClean="0">
                <a:latin typeface="Vani" panose="020B0502040204020203" pitchFamily="34" charset="0"/>
                <a:cs typeface="Vani" panose="020B0502040204020203" pitchFamily="34" charset="0"/>
              </a:rPr>
              <a:t>Aéris</a:t>
            </a:r>
            <a:r>
              <a:rPr lang="fr-FR" sz="1700" i="1" dirty="0" smtClean="0">
                <a:latin typeface="Vani" panose="020B0502040204020203" pitchFamily="34" charset="0"/>
                <a:cs typeface="Vani" panose="020B0502040204020203" pitchFamily="34" charset="0"/>
              </a:rPr>
              <a:t>), …</a:t>
            </a:r>
            <a:endParaRPr lang="en-US" sz="1700" i="1" dirty="0" smtClean="0">
              <a:latin typeface="Vani" panose="020B0502040204020203" pitchFamily="34" charset="0"/>
              <a:cs typeface="Vani" panose="020B0502040204020203" pitchFamily="34" charset="0"/>
            </a:endParaRPr>
          </a:p>
        </p:txBody>
      </p:sp>
      <p:sp>
        <p:nvSpPr>
          <p:cNvPr id="7" name="Flèche en arc 6"/>
          <p:cNvSpPr/>
          <p:nvPr/>
        </p:nvSpPr>
        <p:spPr>
          <a:xfrm flipH="1">
            <a:off x="5823337" y="1387338"/>
            <a:ext cx="873760" cy="4861062"/>
          </a:xfrm>
          <a:prstGeom prst="circularArrow">
            <a:avLst>
              <a:gd name="adj1" fmla="val 12500"/>
              <a:gd name="adj2" fmla="val 3248934"/>
              <a:gd name="adj3" fmla="val 20457681"/>
              <a:gd name="adj4" fmla="val 3046295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14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FR </a:t>
            </a:r>
            <a:r>
              <a:rPr lang="fr-FR" dirty="0" err="1" smtClean="0"/>
              <a:t>Aircrafts</a:t>
            </a:r>
            <a:r>
              <a:rPr lang="fr-FR" dirty="0" smtClean="0"/>
              <a:t> (</a:t>
            </a:r>
            <a:r>
              <a:rPr lang="fr-FR" dirty="0" err="1" smtClean="0"/>
              <a:t>Safire</a:t>
            </a:r>
            <a:r>
              <a:rPr lang="fr-FR" dirty="0" smtClean="0"/>
              <a:t>) &amp; Instruments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76" y="1228281"/>
            <a:ext cx="7561804" cy="5022392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940776" y="4917163"/>
            <a:ext cx="7534508" cy="12106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44500" marR="0" indent="-269875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15963" marR="0" indent="-271463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074738" marR="0" indent="-358775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Arial" pitchFamily="34" charset="0"/>
              <a:buChar char="»"/>
              <a:tabLst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625" lvl="1" indent="0" algn="ctr">
              <a:buNone/>
            </a:pPr>
            <a:r>
              <a:rPr lang="fr-FR" sz="1400" dirty="0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Photo </a:t>
            </a:r>
            <a:r>
              <a:rPr lang="fr-FR" sz="1400" dirty="0" err="1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taken</a:t>
            </a:r>
            <a:r>
              <a:rPr lang="fr-FR" sz="1400" dirty="0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 last </a:t>
            </a:r>
            <a:r>
              <a:rPr lang="fr-FR" sz="1400" dirty="0" err="1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fall</a:t>
            </a:r>
            <a:r>
              <a:rPr lang="fr-FR" sz="1400" dirty="0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 </a:t>
            </a:r>
            <a:r>
              <a:rPr lang="fr-FR" sz="1400" dirty="0" err="1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during</a:t>
            </a:r>
            <a:r>
              <a:rPr lang="fr-FR" sz="1400" dirty="0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 the </a:t>
            </a:r>
            <a:r>
              <a:rPr lang="fr-FR" sz="1400" b="1" dirty="0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NAWDEX-EPATAN</a:t>
            </a:r>
            <a:r>
              <a:rPr lang="fr-FR" sz="1400" dirty="0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 </a:t>
            </a:r>
            <a:r>
              <a:rPr lang="fr-FR" sz="1400" dirty="0" err="1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field</a:t>
            </a:r>
            <a:r>
              <a:rPr lang="fr-FR" sz="1400" dirty="0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 </a:t>
            </a:r>
            <a:r>
              <a:rPr lang="fr-FR" sz="1400" dirty="0" err="1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campaign</a:t>
            </a:r>
            <a:r>
              <a:rPr lang="fr-FR" sz="1400" dirty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 </a:t>
            </a:r>
            <a:r>
              <a:rPr lang="fr-FR" sz="1400" dirty="0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in </a:t>
            </a:r>
            <a:r>
              <a:rPr lang="fr-FR" sz="1400" dirty="0" err="1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Iceland</a:t>
            </a:r>
            <a:r>
              <a:rPr lang="fr-FR" sz="1400" dirty="0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/>
            </a:r>
            <a:br>
              <a:rPr lang="fr-FR" sz="1400" dirty="0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</a:br>
            <a:r>
              <a:rPr lang="fr-FR" sz="1400" b="1" dirty="0" err="1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From</a:t>
            </a:r>
            <a:r>
              <a:rPr lang="fr-FR" sz="1400" b="1" dirty="0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 </a:t>
            </a:r>
            <a:r>
              <a:rPr lang="fr-FR" sz="1400" b="1" dirty="0" err="1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left</a:t>
            </a:r>
            <a:r>
              <a:rPr lang="fr-FR" sz="1400" b="1" dirty="0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 to right</a:t>
            </a:r>
            <a:r>
              <a:rPr lang="fr-FR" sz="1400" dirty="0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 : </a:t>
            </a:r>
            <a:r>
              <a:rPr lang="fr-FR" sz="1400" dirty="0" err="1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DLR’s</a:t>
            </a:r>
            <a:r>
              <a:rPr lang="fr-FR" sz="1400" dirty="0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 Falcon, </a:t>
            </a:r>
            <a:r>
              <a:rPr lang="fr-FR" sz="1400" dirty="0" err="1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DLR’s</a:t>
            </a:r>
            <a:r>
              <a:rPr lang="fr-FR" sz="1400" dirty="0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 HALO and </a:t>
            </a:r>
            <a:r>
              <a:rPr lang="fr-FR" sz="1400" dirty="0" err="1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Safire’s</a:t>
            </a:r>
            <a:r>
              <a:rPr lang="fr-FR" sz="1400" dirty="0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 Falcon</a:t>
            </a:r>
          </a:p>
          <a:p>
            <a:pPr marL="174625" lvl="1" indent="0" algn="ctr">
              <a:buNone/>
            </a:pPr>
            <a:r>
              <a:rPr lang="fr-FR" sz="1400" dirty="0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A </a:t>
            </a:r>
            <a:r>
              <a:rPr lang="fr-FR" sz="1400" dirty="0" err="1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remarkable</a:t>
            </a:r>
            <a:r>
              <a:rPr lang="fr-FR" sz="1400" dirty="0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 illustration of a </a:t>
            </a:r>
            <a:r>
              <a:rPr lang="fr-FR" sz="1400" dirty="0" err="1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fruitful</a:t>
            </a:r>
            <a:r>
              <a:rPr lang="fr-FR" sz="1400" dirty="0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 international </a:t>
            </a:r>
            <a:r>
              <a:rPr lang="fr-FR" sz="1400" dirty="0" err="1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partnership</a:t>
            </a:r>
            <a:r>
              <a:rPr lang="fr-FR" sz="1400" dirty="0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 (ESA + DLR + CNES + …)</a:t>
            </a:r>
          </a:p>
          <a:p>
            <a:pPr marL="174625" lvl="1" indent="0" algn="ctr">
              <a:buNone/>
            </a:pPr>
            <a:r>
              <a:rPr lang="fr-FR" sz="1400" b="1" dirty="0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  <a:sym typeface="Symbol"/>
              </a:rPr>
              <a:t> </a:t>
            </a:r>
            <a:r>
              <a:rPr lang="fr-FR" sz="1400" b="1" dirty="0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Something to </a:t>
            </a:r>
            <a:r>
              <a:rPr lang="fr-FR" sz="1400" b="1" dirty="0" err="1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reproduce</a:t>
            </a:r>
            <a:r>
              <a:rPr lang="fr-FR" sz="1400" b="1" dirty="0" smtClean="0">
                <a:solidFill>
                  <a:schemeClr val="bg1"/>
                </a:solidFill>
                <a:latin typeface="Vani" panose="020B0502040204020203" pitchFamily="34" charset="0"/>
                <a:cs typeface="Vani" panose="020B0502040204020203" pitchFamily="34" charset="0"/>
              </a:rPr>
              <a:t> in the future !</a:t>
            </a:r>
            <a:endParaRPr lang="en-US" sz="1400" b="1" dirty="0" smtClean="0">
              <a:solidFill>
                <a:schemeClr val="bg1"/>
              </a:solidFill>
              <a:latin typeface="Vani" panose="020B0502040204020203" pitchFamily="34" charset="0"/>
              <a:cs typeface="Vani" panose="020B0502040204020203" pitchFamily="34" charset="0"/>
            </a:endParaRPr>
          </a:p>
        </p:txBody>
      </p:sp>
      <p:cxnSp>
        <p:nvCxnSpPr>
          <p:cNvPr id="4" name="Connecteur droit avec flèche 3"/>
          <p:cNvCxnSpPr/>
          <p:nvPr/>
        </p:nvCxnSpPr>
        <p:spPr>
          <a:xfrm>
            <a:off x="4708030" y="2047164"/>
            <a:ext cx="1665474" cy="13101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1167321" y="1241915"/>
            <a:ext cx="3608972" cy="11805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44500" marR="0" indent="-269875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15963" marR="0" indent="-271463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074738" marR="0" indent="-358775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Arial" pitchFamily="34" charset="0"/>
              <a:buChar char="»"/>
              <a:tabLst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625" lvl="1" indent="0" algn="ctr">
              <a:buNone/>
            </a:pPr>
            <a:r>
              <a:rPr lang="fr-FR" sz="1500" dirty="0" smtClean="0">
                <a:latin typeface="Vani" panose="020B0502040204020203" pitchFamily="34" charset="0"/>
                <a:cs typeface="Vani" panose="020B0502040204020203" pitchFamily="34" charset="0"/>
              </a:rPr>
              <a:t>Doppler </a:t>
            </a:r>
            <a:r>
              <a:rPr lang="fr-FR" sz="1500" dirty="0" err="1" smtClean="0">
                <a:latin typeface="Vani" panose="020B0502040204020203" pitchFamily="34" charset="0"/>
                <a:cs typeface="Vani" panose="020B0502040204020203" pitchFamily="34" charset="0"/>
              </a:rPr>
              <a:t>airborne</a:t>
            </a:r>
            <a:r>
              <a:rPr lang="fr-FR" sz="1500" dirty="0" smtClean="0">
                <a:latin typeface="Vani" panose="020B0502040204020203" pitchFamily="34" charset="0"/>
                <a:cs typeface="Vani" panose="020B0502040204020203" pitchFamily="34" charset="0"/>
              </a:rPr>
              <a:t> lidar </a:t>
            </a:r>
            <a:r>
              <a:rPr lang="fr-FR" sz="1500" b="1" dirty="0" smtClean="0">
                <a:latin typeface="Vani" panose="020B0502040204020203" pitchFamily="34" charset="0"/>
                <a:cs typeface="Vani" panose="020B0502040204020203" pitchFamily="34" charset="0"/>
              </a:rPr>
              <a:t>LNG</a:t>
            </a:r>
            <a:r>
              <a:rPr lang="fr-FR" sz="1500" dirty="0" smtClean="0">
                <a:latin typeface="Vani" panose="020B0502040204020203" pitchFamily="34" charset="0"/>
                <a:cs typeface="Vani" panose="020B0502040204020203" pitchFamily="34" charset="0"/>
              </a:rPr>
              <a:t> </a:t>
            </a:r>
            <a:r>
              <a:rPr lang="fr-FR" sz="1500" dirty="0" err="1" smtClean="0">
                <a:latin typeface="Vani" panose="020B0502040204020203" pitchFamily="34" charset="0"/>
                <a:cs typeface="Vani" panose="020B0502040204020203" pitchFamily="34" charset="0"/>
              </a:rPr>
              <a:t>onboard</a:t>
            </a:r>
            <a:r>
              <a:rPr lang="fr-FR" sz="1500" dirty="0" smtClean="0">
                <a:latin typeface="Vani" panose="020B0502040204020203" pitchFamily="34" charset="0"/>
                <a:cs typeface="Vani" panose="020B0502040204020203" pitchFamily="34" charset="0"/>
              </a:rPr>
              <a:t> the French </a:t>
            </a:r>
            <a:r>
              <a:rPr lang="fr-FR" sz="1500" b="1" dirty="0" err="1" smtClean="0">
                <a:latin typeface="Vani" panose="020B0502040204020203" pitchFamily="34" charset="0"/>
                <a:cs typeface="Vani" panose="020B0502040204020203" pitchFamily="34" charset="0"/>
              </a:rPr>
              <a:t>Safire</a:t>
            </a:r>
            <a:r>
              <a:rPr lang="fr-FR" sz="1500" dirty="0" smtClean="0">
                <a:latin typeface="Vani" panose="020B0502040204020203" pitchFamily="34" charset="0"/>
                <a:cs typeface="Vani" panose="020B0502040204020203" pitchFamily="34" charset="0"/>
              </a:rPr>
              <a:t> Falcon20</a:t>
            </a:r>
            <a:endParaRPr lang="fr-FR" sz="1500" b="1" dirty="0">
              <a:latin typeface="Vani" panose="020B0502040204020203" pitchFamily="34" charset="0"/>
              <a:cs typeface="Vani" panose="020B0502040204020203" pitchFamily="34" charset="0"/>
            </a:endParaRPr>
          </a:p>
          <a:p>
            <a:pPr marL="174625" lvl="1" indent="0" algn="ctr">
              <a:buNone/>
            </a:pPr>
            <a:r>
              <a:rPr lang="fr-FR" sz="1500" b="1" dirty="0" smtClean="0">
                <a:latin typeface="Vani" panose="020B0502040204020203" pitchFamily="34" charset="0"/>
                <a:cs typeface="Vani" panose="020B0502040204020203" pitchFamily="34" charset="0"/>
              </a:rPr>
              <a:t>355 (HSR) / 532 / 1064 nm</a:t>
            </a:r>
            <a:endParaRPr lang="fr-FR" sz="1500" b="1" dirty="0">
              <a:latin typeface="Vani" panose="020B0502040204020203" pitchFamily="34" charset="0"/>
              <a:cs typeface="Vani" panose="020B0502040204020203" pitchFamily="34" charset="0"/>
            </a:endParaRPr>
          </a:p>
          <a:p>
            <a:pPr marL="174625" lvl="1" indent="0" algn="ctr">
              <a:buNone/>
            </a:pPr>
            <a:r>
              <a:rPr lang="fr-FR" sz="1500" b="1" dirty="0" err="1" smtClean="0">
                <a:latin typeface="Vani" panose="020B0502040204020203" pitchFamily="34" charset="0"/>
                <a:cs typeface="Vani" panose="020B0502040204020203" pitchFamily="34" charset="0"/>
              </a:rPr>
              <a:t>Coupled</a:t>
            </a:r>
            <a:r>
              <a:rPr lang="fr-FR" sz="1500" b="1" dirty="0" smtClean="0">
                <a:latin typeface="Vani" panose="020B0502040204020203" pitchFamily="34" charset="0"/>
                <a:cs typeface="Vani" panose="020B0502040204020203" pitchFamily="34" charset="0"/>
              </a:rPr>
              <a:t> </a:t>
            </a:r>
            <a:r>
              <a:rPr lang="fr-FR" sz="1500" b="1" dirty="0" err="1" smtClean="0">
                <a:latin typeface="Vani" panose="020B0502040204020203" pitchFamily="34" charset="0"/>
                <a:cs typeface="Vani" panose="020B0502040204020203" pitchFamily="34" charset="0"/>
              </a:rPr>
              <a:t>with</a:t>
            </a:r>
            <a:r>
              <a:rPr lang="fr-FR" sz="1500" b="1" dirty="0" smtClean="0">
                <a:latin typeface="Vani" panose="020B0502040204020203" pitchFamily="34" charset="0"/>
                <a:cs typeface="Vani" panose="020B0502040204020203" pitchFamily="34" charset="0"/>
              </a:rPr>
              <a:t> a 94GHz cloud Doppler radar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0" y="6376892"/>
            <a:ext cx="8475284" cy="508081"/>
          </a:xfrm>
        </p:spPr>
        <p:txBody>
          <a:bodyPr>
            <a:noAutofit/>
          </a:bodyPr>
          <a:lstStyle/>
          <a:p>
            <a:pPr marL="174625" lvl="1" indent="0">
              <a:buNone/>
            </a:pP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  <a:sym typeface="Symbol"/>
              </a:rPr>
              <a:t> 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See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Jacques Pelon (LATMOS) 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presentation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</a:t>
            </a:r>
            <a:r>
              <a:rPr lang="fr-FR" sz="1600" dirty="0">
                <a:latin typeface="Vani" panose="020B0502040204020203" pitchFamily="34" charset="0"/>
                <a:cs typeface="Vani" panose="020B0502040204020203" pitchFamily="34" charset="0"/>
              </a:rPr>
              <a:t>on </a:t>
            </a:r>
            <a:r>
              <a:rPr lang="fr-FR" sz="1600" dirty="0" err="1">
                <a:latin typeface="Vani" panose="020B0502040204020203" pitchFamily="34" charset="0"/>
                <a:cs typeface="Vani" panose="020B0502040204020203" pitchFamily="34" charset="0"/>
              </a:rPr>
              <a:t>Wednesday</a:t>
            </a:r>
            <a:r>
              <a:rPr lang="fr-FR" sz="1600" dirty="0">
                <a:latin typeface="Vani" panose="020B0502040204020203" pitchFamily="34" charset="0"/>
                <a:cs typeface="Vani" panose="020B0502040204020203" pitchFamily="34" charset="0"/>
              </a:rPr>
              <a:t> </a:t>
            </a:r>
            <a:r>
              <a:rPr lang="fr-FR" sz="1600" dirty="0" err="1" smtClean="0">
                <a:latin typeface="Vani" panose="020B0502040204020203" pitchFamily="34" charset="0"/>
                <a:cs typeface="Vani" panose="020B0502040204020203" pitchFamily="34" charset="0"/>
              </a:rPr>
              <a:t>mornng</a:t>
            </a:r>
            <a:r>
              <a:rPr lang="fr-FR" sz="1600" dirty="0" smtClean="0">
                <a:latin typeface="Vani" panose="020B0502040204020203" pitchFamily="34" charset="0"/>
                <a:cs typeface="Vani" panose="020B0502040204020203" pitchFamily="34" charset="0"/>
              </a:rPr>
              <a:t> (09.10 – 09.20)</a:t>
            </a:r>
            <a:endParaRPr lang="fr-FR" sz="1600" dirty="0">
              <a:latin typeface="Vani" panose="020B0502040204020203" pitchFamily="34" charset="0"/>
              <a:cs typeface="Van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04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CNES </a:t>
            </a:r>
            <a:r>
              <a:rPr lang="fr-FR" dirty="0" err="1" smtClean="0"/>
              <a:t>Balloon</a:t>
            </a:r>
            <a:r>
              <a:rPr lang="fr-FR" dirty="0" smtClean="0"/>
              <a:t> Infrastructure</a:t>
            </a:r>
            <a:endParaRPr lang="fr-FR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120" y="1393615"/>
            <a:ext cx="6124520" cy="4986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5552" y="1237603"/>
            <a:ext cx="2285087" cy="3279049"/>
          </a:xfrm>
          <a:prstGeom prst="rect">
            <a:avLst/>
          </a:prstGeom>
        </p:spPr>
      </p:pic>
      <p:pic>
        <p:nvPicPr>
          <p:cNvPr id="11" name="Picture 2" descr="D:\Utilisateurs\dubourgv\Documents\ballon\Ballons 2012\LOON Project\Ballon Pressurisé, Brési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553" y="4618567"/>
            <a:ext cx="1476336" cy="196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:\Utilisateurs\dubourgv\Documents\ballon\Ballons 2012\Aéroclipper\AEC mixte 39 m3 CIMG5551-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5470" y="4618567"/>
            <a:ext cx="671916" cy="85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38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4"/>
          <p:cNvSpPr>
            <a:spLocks noGrp="1"/>
          </p:cNvSpPr>
          <p:nvPr/>
        </p:nvSpPr>
        <p:spPr bwMode="gray">
          <a:xfrm>
            <a:off x="0" y="376692"/>
            <a:ext cx="9906000" cy="762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just" rtl="0" eaLnBrk="0" fontAlgn="base" hangingPunct="0">
              <a:spcBef>
                <a:spcPct val="0"/>
              </a:spcBef>
              <a:spcAft>
                <a:spcPct val="60000"/>
              </a:spcAft>
              <a:buNone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itchFamily="18" charset="2"/>
              <a:buNone/>
              <a:defRPr sz="2000" b="1">
                <a:solidFill>
                  <a:srgbClr val="000000"/>
                </a:solidFill>
                <a:latin typeface="+mn-lt"/>
                <a:cs typeface="+mn-cs"/>
              </a:defRPr>
            </a:lvl2pPr>
            <a:lvl3pPr marL="914400" indent="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None/>
              <a:defRPr sz="1800" b="1">
                <a:solidFill>
                  <a:srgbClr val="000000"/>
                </a:solidFill>
                <a:latin typeface="+mn-lt"/>
                <a:cs typeface="+mn-cs"/>
              </a:defRPr>
            </a:lvl3pPr>
            <a:lvl4pPr marL="1371600" indent="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None/>
              <a:defRPr sz="1600" b="1">
                <a:solidFill>
                  <a:srgbClr val="000000"/>
                </a:solidFill>
                <a:latin typeface="+mn-lt"/>
                <a:cs typeface="+mn-cs"/>
              </a:defRPr>
            </a:lvl4pPr>
            <a:lvl5pPr marL="1828800" indent="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None/>
              <a:defRPr sz="1600" b="1">
                <a:solidFill>
                  <a:srgbClr val="000000"/>
                </a:solidFill>
                <a:latin typeface="+mn-lt"/>
                <a:cs typeface="+mn-cs"/>
              </a:defRPr>
            </a:lvl5pPr>
            <a:lvl6pPr marL="2286000" indent="0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None/>
              <a:defRPr sz="1600" b="1">
                <a:solidFill>
                  <a:srgbClr val="000000"/>
                </a:solidFill>
                <a:latin typeface="+mn-lt"/>
                <a:cs typeface="+mn-cs"/>
              </a:defRPr>
            </a:lvl6pPr>
            <a:lvl7pPr marL="2743200" indent="0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None/>
              <a:defRPr sz="1600" b="1">
                <a:solidFill>
                  <a:srgbClr val="000000"/>
                </a:solidFill>
                <a:latin typeface="+mn-lt"/>
                <a:cs typeface="+mn-cs"/>
              </a:defRPr>
            </a:lvl7pPr>
            <a:lvl8pPr marL="3200400" indent="0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None/>
              <a:defRPr sz="1600" b="1">
                <a:solidFill>
                  <a:srgbClr val="000000"/>
                </a:solidFill>
                <a:latin typeface="+mn-lt"/>
                <a:cs typeface="+mn-cs"/>
              </a:defRPr>
            </a:lvl8pPr>
            <a:lvl9pPr marL="3657600" indent="0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None/>
              <a:defRPr sz="1600" b="1">
                <a:solidFill>
                  <a:srgbClr val="000000"/>
                </a:solidFill>
                <a:latin typeface="+mn-lt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GB" sz="3000" b="0" dirty="0" smtClean="0">
                <a:solidFill>
                  <a:srgbClr val="EC7405"/>
                </a:solidFill>
                <a:latin typeface="Vani" panose="020B0502040204020203" pitchFamily="34" charset="0"/>
                <a:cs typeface="Vani" panose="020B0502040204020203" pitchFamily="34" charset="0"/>
              </a:rPr>
              <a:t>CNES-supported responses to </a:t>
            </a:r>
            <a:r>
              <a:rPr lang="en-GB" sz="3000" b="0" dirty="0" err="1" smtClean="0">
                <a:solidFill>
                  <a:srgbClr val="EC7405"/>
                </a:solidFill>
                <a:latin typeface="Vani" panose="020B0502040204020203" pitchFamily="34" charset="0"/>
                <a:cs typeface="Vani" panose="020B0502040204020203" pitchFamily="34" charset="0"/>
              </a:rPr>
              <a:t>EarthCare</a:t>
            </a:r>
            <a:r>
              <a:rPr lang="en-GB" sz="3000" b="0" dirty="0" smtClean="0">
                <a:solidFill>
                  <a:srgbClr val="EC7405"/>
                </a:solidFill>
                <a:latin typeface="Vani" panose="020B0502040204020203" pitchFamily="34" charset="0"/>
                <a:cs typeface="Vani" panose="020B0502040204020203" pitchFamily="34" charset="0"/>
              </a:rPr>
              <a:t> Cal/Val AO</a:t>
            </a:r>
            <a:endParaRPr lang="en-GB" sz="3000" b="0" dirty="0">
              <a:solidFill>
                <a:srgbClr val="EC7405"/>
              </a:solidFill>
              <a:latin typeface="Vani" panose="020B0502040204020203" pitchFamily="34" charset="0"/>
              <a:cs typeface="Vani" panose="020B0502040204020203" pitchFamily="34" charset="0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621448"/>
              </p:ext>
            </p:extLst>
          </p:nvPr>
        </p:nvGraphicFramePr>
        <p:xfrm>
          <a:off x="233679" y="1361439"/>
          <a:ext cx="9458961" cy="39217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3915">
                  <a:extLst>
                    <a:ext uri="{9D8B030D-6E8A-4147-A177-3AD203B41FA5}">
                      <a16:colId xmlns:a16="http://schemas.microsoft.com/office/drawing/2014/main" val="3153750253"/>
                    </a:ext>
                  </a:extLst>
                </a:gridCol>
                <a:gridCol w="4471509">
                  <a:extLst>
                    <a:ext uri="{9D8B030D-6E8A-4147-A177-3AD203B41FA5}">
                      <a16:colId xmlns:a16="http://schemas.microsoft.com/office/drawing/2014/main" val="2509152325"/>
                    </a:ext>
                  </a:extLst>
                </a:gridCol>
                <a:gridCol w="2035109">
                  <a:extLst>
                    <a:ext uri="{9D8B030D-6E8A-4147-A177-3AD203B41FA5}">
                      <a16:colId xmlns:a16="http://schemas.microsoft.com/office/drawing/2014/main" val="1173689947"/>
                    </a:ext>
                  </a:extLst>
                </a:gridCol>
                <a:gridCol w="2178428">
                  <a:extLst>
                    <a:ext uri="{9D8B030D-6E8A-4147-A177-3AD203B41FA5}">
                      <a16:colId xmlns:a16="http://schemas.microsoft.com/office/drawing/2014/main" val="1728003321"/>
                    </a:ext>
                  </a:extLst>
                </a:gridCol>
              </a:tblGrid>
              <a:tr h="2451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ESA ID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Name of the proposal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PI and lab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Keywords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08064243"/>
                  </a:ext>
                </a:extLst>
              </a:tr>
              <a:tr h="4902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38836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ACTRIS-FR proposal for EarthCARE Cal/Val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P. Goloub (LOA).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ground-based stations, long-term, overpasses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97688968"/>
                  </a:ext>
                </a:extLst>
              </a:tr>
              <a:tr h="4902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38816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Vani" panose="020B0502040204020203"/>
                        </a:rPr>
                        <a:t>VECARE: Validation of </a:t>
                      </a:r>
                      <a:r>
                        <a:rPr lang="en-GB" sz="1400" dirty="0" err="1">
                          <a:effectLst/>
                          <a:latin typeface="Vani" panose="020B0502040204020203"/>
                        </a:rPr>
                        <a:t>EarthCARE</a:t>
                      </a:r>
                      <a:r>
                        <a:rPr lang="en-GB" sz="1400" dirty="0">
                          <a:effectLst/>
                          <a:latin typeface="Vani" panose="020B0502040204020203"/>
                        </a:rPr>
                        <a:t> Aerosol products over key </a:t>
                      </a:r>
                      <a:r>
                        <a:rPr lang="en-GB" sz="1400" dirty="0" err="1">
                          <a:effectLst/>
                          <a:latin typeface="Vani" panose="020B0502040204020203"/>
                        </a:rPr>
                        <a:t>REgions</a:t>
                      </a:r>
                      <a:r>
                        <a:rPr lang="en-GB" sz="1400" dirty="0">
                          <a:effectLst/>
                          <a:latin typeface="Vani" panose="020B0502040204020203"/>
                        </a:rPr>
                        <a:t> with a focus on high latitudes</a:t>
                      </a:r>
                      <a:endParaRPr lang="fr-FR" sz="1400" dirty="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G. Ancellet (LATMOS)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Arctic, Aerosols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9464289"/>
                  </a:ext>
                </a:extLst>
              </a:tr>
              <a:tr h="4902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38623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SPACECARE: Study of Precipitation in the AntarctiC with Earthcare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C. Genthon (IGE)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Antarctic, Precipitations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01341656"/>
                  </a:ext>
                </a:extLst>
              </a:tr>
              <a:tr h="4902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38810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Vani" panose="020B0502040204020203"/>
                        </a:rPr>
                        <a:t>MORECALVAL: </a:t>
                      </a:r>
                      <a:r>
                        <a:rPr lang="en-GB" sz="1400" dirty="0" err="1">
                          <a:effectLst/>
                          <a:latin typeface="Vani" panose="020B0502040204020203"/>
                        </a:rPr>
                        <a:t>MObile</a:t>
                      </a:r>
                      <a:r>
                        <a:rPr lang="en-GB" sz="1400" dirty="0">
                          <a:effectLst/>
                          <a:latin typeface="Vani" panose="020B0502040204020203"/>
                        </a:rPr>
                        <a:t> Radar-Lidar-Radiometer </a:t>
                      </a:r>
                      <a:r>
                        <a:rPr lang="en-GB" sz="1400" dirty="0" err="1">
                          <a:effectLst/>
                          <a:latin typeface="Vani" panose="020B0502040204020203"/>
                        </a:rPr>
                        <a:t>EarthCare</a:t>
                      </a:r>
                      <a:r>
                        <a:rPr lang="en-GB" sz="1400" dirty="0">
                          <a:effectLst/>
                          <a:latin typeface="Vani" panose="020B0502040204020203"/>
                        </a:rPr>
                        <a:t> CAL/VAL project</a:t>
                      </a:r>
                      <a:endParaRPr lang="fr-FR" sz="1400" dirty="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J. Delanoë (LATMOS)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Mobile, Airborne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90427637"/>
                  </a:ext>
                </a:extLst>
              </a:tr>
              <a:tr h="4902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38809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Vani" panose="020B0502040204020203"/>
                        </a:rPr>
                        <a:t>BAIVEC: Balloon Aerosols Instruments for the Validation of </a:t>
                      </a:r>
                      <a:r>
                        <a:rPr lang="en-GB" sz="1400" dirty="0" err="1">
                          <a:effectLst/>
                          <a:latin typeface="Vani" panose="020B0502040204020203"/>
                        </a:rPr>
                        <a:t>EarthCare</a:t>
                      </a:r>
                      <a:endParaRPr lang="fr-FR" sz="1400" dirty="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J.-B. Renard (LPC2E)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Balloons, troposphere, stratosphere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84287879"/>
                  </a:ext>
                </a:extLst>
              </a:tr>
              <a:tr h="4902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39184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STACCATO: STatistically bAsed Calibration/validation Control of ATlid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H. Chepfer (LMD)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Statistical approach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55278254"/>
                  </a:ext>
                </a:extLst>
              </a:tr>
              <a:tr h="7353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39217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MMP: Monitoring MSI/EarthCARE L1 performances using concomitant intercalibration and stand-alone approaches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Vani" panose="020B0502040204020203"/>
                        </a:rPr>
                        <a:t>N. Scott (LMD)</a:t>
                      </a:r>
                      <a:endParaRPr lang="fr-FR" sz="140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Vani" panose="020B0502040204020203"/>
                        </a:rPr>
                        <a:t>MSI</a:t>
                      </a:r>
                      <a:endParaRPr lang="fr-FR" sz="1400" dirty="0">
                        <a:solidFill>
                          <a:srgbClr val="000000"/>
                        </a:solidFill>
                        <a:effectLst/>
                        <a:latin typeface="Vani" panose="020B0502040204020203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9447193"/>
                  </a:ext>
                </a:extLst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0" y="5283200"/>
            <a:ext cx="9906000" cy="7168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55600" marR="0" indent="-180975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363538" marR="0" indent="-1778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539750" marR="0" indent="-174625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Arial" pitchFamily="34" charset="0"/>
              <a:buChar char="»"/>
              <a:tabLst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625" lvl="1" indent="0" algn="ctr">
              <a:buNone/>
            </a:pPr>
            <a:r>
              <a:rPr lang="fr-FR" sz="1600" b="1" dirty="0" err="1" smtClean="0">
                <a:latin typeface="Vani" panose="020B0502040204020203" pitchFamily="34" charset="0"/>
                <a:cs typeface="Vani" panose="020B0502040204020203" pitchFamily="34" charset="0"/>
              </a:rPr>
              <a:t>Huge</a:t>
            </a:r>
            <a:r>
              <a:rPr lang="fr-FR" sz="1600" b="1" dirty="0" smtClean="0">
                <a:latin typeface="Vani" panose="020B0502040204020203" pitchFamily="34" charset="0"/>
                <a:cs typeface="Vani" panose="020B0502040204020203" pitchFamily="34" charset="0"/>
              </a:rPr>
              <a:t> effort </a:t>
            </a:r>
            <a:r>
              <a:rPr lang="fr-FR" sz="1600" b="1" dirty="0" smtClean="0">
                <a:latin typeface="Vani" panose="020B0502040204020203" pitchFamily="34" charset="0"/>
                <a:cs typeface="Vani" panose="020B0502040204020203" pitchFamily="34" charset="0"/>
                <a:sym typeface="Symbol" panose="05050102010706020507" pitchFamily="18" charset="2"/>
              </a:rPr>
              <a:t> Coordination of supports </a:t>
            </a:r>
            <a:r>
              <a:rPr lang="fr-FR" sz="1600" b="1" dirty="0" err="1" smtClean="0">
                <a:latin typeface="Vani" panose="020B0502040204020203" pitchFamily="34" charset="0"/>
                <a:cs typeface="Vani" panose="020B0502040204020203" pitchFamily="34" charset="0"/>
                <a:sym typeface="Symbol" panose="05050102010706020507" pitchFamily="18" charset="2"/>
              </a:rPr>
              <a:t>is</a:t>
            </a:r>
            <a:r>
              <a:rPr lang="fr-FR" sz="1600" b="1" dirty="0" smtClean="0">
                <a:latin typeface="Vani" panose="020B0502040204020203" pitchFamily="34" charset="0"/>
                <a:cs typeface="Vani" panose="020B0502040204020203" pitchFamily="34" charset="0"/>
                <a:sym typeface="Symbol" panose="05050102010706020507" pitchFamily="18" charset="2"/>
              </a:rPr>
              <a:t> </a:t>
            </a:r>
            <a:r>
              <a:rPr lang="fr-FR" sz="1600" b="1" dirty="0" err="1" smtClean="0">
                <a:latin typeface="Vani" panose="020B0502040204020203" pitchFamily="34" charset="0"/>
                <a:cs typeface="Vani" panose="020B0502040204020203" pitchFamily="34" charset="0"/>
                <a:sym typeface="Symbol" panose="05050102010706020507" pitchFamily="18" charset="2"/>
              </a:rPr>
              <a:t>mandatory</a:t>
            </a:r>
            <a:endParaRPr lang="fr-FR" sz="1600" dirty="0" smtClean="0">
              <a:latin typeface="Vani" panose="020B0502040204020203" pitchFamily="34" charset="0"/>
              <a:cs typeface="Van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36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e">
  <a:themeElements>
    <a:clrScheme name="CNE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5191"/>
      </a:accent1>
      <a:accent2>
        <a:srgbClr val="EC7405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xte">
  <a:themeElements>
    <a:clrScheme name="CNE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5191"/>
      </a:accent1>
      <a:accent2>
        <a:srgbClr val="EC7405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4_Contents">
  <a:themeElements>
    <a:clrScheme name="Aeris">
      <a:dk1>
        <a:srgbClr val="595959"/>
      </a:dk1>
      <a:lt1>
        <a:srgbClr val="FFFFFF"/>
      </a:lt1>
      <a:dk2>
        <a:srgbClr val="3F3F3F"/>
      </a:dk2>
      <a:lt2>
        <a:srgbClr val="D8D8D8"/>
      </a:lt2>
      <a:accent1>
        <a:srgbClr val="0B6CB3"/>
      </a:accent1>
      <a:accent2>
        <a:srgbClr val="F73B3B"/>
      </a:accent2>
      <a:accent3>
        <a:srgbClr val="05416C"/>
      </a:accent3>
      <a:accent4>
        <a:srgbClr val="FF99FF"/>
      </a:accent4>
      <a:accent5>
        <a:srgbClr val="5396C6"/>
      </a:accent5>
      <a:accent6>
        <a:srgbClr val="F79646"/>
      </a:accent6>
      <a:hlink>
        <a:srgbClr val="4BACC6"/>
      </a:hlink>
      <a:folHlink>
        <a:srgbClr val="31859B"/>
      </a:folHlink>
    </a:clrScheme>
    <a:fontScheme name="Arial-FA">
      <a:majorFont>
        <a:latin typeface="Corbel"/>
        <a:ea typeface="Spica Neue"/>
        <a:cs typeface=""/>
      </a:majorFont>
      <a:minorFont>
        <a:latin typeface="Corbel"/>
        <a:ea typeface="Spica Neue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mpd="thinThick">
          <a:noFill/>
          <a:tailEnd type="triangle" w="lg" len="lg"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  <a:prstDash val="solid"/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modele</Template>
  <TotalTime>21314</TotalTime>
  <Words>540</Words>
  <Application>Microsoft Office PowerPoint</Application>
  <PresentationFormat>Format A4 (210 x 297 mm)</PresentationFormat>
  <Paragraphs>73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6</vt:i4>
      </vt:variant>
    </vt:vector>
  </HeadingPairs>
  <TitlesOfParts>
    <vt:vector size="19" baseType="lpstr">
      <vt:lpstr>Arial</vt:lpstr>
      <vt:lpstr>Calibri</vt:lpstr>
      <vt:lpstr>Cambria</vt:lpstr>
      <vt:lpstr>Corbel</vt:lpstr>
      <vt:lpstr>Spica Neue</vt:lpstr>
      <vt:lpstr>Spica Neue Light</vt:lpstr>
      <vt:lpstr>Symbol</vt:lpstr>
      <vt:lpstr>Vani</vt:lpstr>
      <vt:lpstr>Wingdings</vt:lpstr>
      <vt:lpstr>Wingdings 2</vt:lpstr>
      <vt:lpstr>1_modele</vt:lpstr>
      <vt:lpstr>1_Texte</vt:lpstr>
      <vt:lpstr>14_Contents</vt:lpstr>
      <vt:lpstr>CNES support to French research community activities in relation with EarthCARE Cal/Val   Pierre TABARY Programme Manager for Atmosphere, Meteorology and Climate CNES, Directorate for Innovation, Applications, Science    EarthCare Science &amp; Cal/Val workshop Bonn June 2018</vt:lpstr>
      <vt:lpstr>Generalities on the CNES support to French EO research activities</vt:lpstr>
      <vt:lpstr>Présentation PowerPoint</vt:lpstr>
      <vt:lpstr>FR Aircrafts (Safire) &amp; Instruments</vt:lpstr>
      <vt:lpstr>CNES Balloon Infrastructure</vt:lpstr>
      <vt:lpstr>Présentation PowerPoint</vt:lpstr>
    </vt:vector>
  </TitlesOfParts>
  <Company>CNES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lalauriejc</dc:creator>
  <cp:lastModifiedBy>Tremas Thierry</cp:lastModifiedBy>
  <cp:revision>671</cp:revision>
  <cp:lastPrinted>2012-08-24T08:57:32Z</cp:lastPrinted>
  <dcterms:created xsi:type="dcterms:W3CDTF">2013-06-06T08:45:59Z</dcterms:created>
  <dcterms:modified xsi:type="dcterms:W3CDTF">2018-06-13T09:59:18Z</dcterms:modified>
</cp:coreProperties>
</file>